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8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80" r:id="rId19"/>
    <p:sldId id="278" r:id="rId20"/>
    <p:sldId id="279" r:id="rId21"/>
    <p:sldId id="265" r:id="rId22"/>
  </p:sldIdLst>
  <p:sldSz cx="18288000" cy="10287000"/>
  <p:notesSz cx="6858000" cy="9144000"/>
  <p:embeddedFontLst>
    <p:embeddedFont>
      <p:font typeface="Open Sans Bold" panose="020B0604020202020204" charset="0"/>
      <p:regular r:id="rId23"/>
      <p:bold r:id="rId24"/>
    </p:embeddedFont>
    <p:embeddedFont>
      <p:font typeface="Open Sans Light" panose="020B0604020202020204" charset="0"/>
      <p:regular r:id="rId25"/>
      <p: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801EED-B3CA-4EFB-8898-A63555E6BA79}" v="508" dt="2026-03-19T08:41:45.216"/>
    <p1510:client id="{A5A98112-2E7D-4D4B-BCC1-1C2935453DAC}" v="601" dt="2026-03-19T08:15:17.7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ª Nieves González Nicolau" userId="59a53c7c-a651-4f6b-b282-a6b38dbb7505" providerId="ADAL" clId="{88287FD8-7914-47C0-BDF1-EDA94CC1646E}"/>
    <pc:docChg chg="custSel modSld">
      <pc:chgData name="Mª Nieves González Nicolau" userId="59a53c7c-a651-4f6b-b282-a6b38dbb7505" providerId="ADAL" clId="{88287FD8-7914-47C0-BDF1-EDA94CC1646E}" dt="2026-03-19T08:41:45.216" v="739" actId="6549"/>
      <pc:docMkLst>
        <pc:docMk/>
      </pc:docMkLst>
      <pc:sldChg chg="modSp mod">
        <pc:chgData name="Mª Nieves González Nicolau" userId="59a53c7c-a651-4f6b-b282-a6b38dbb7505" providerId="ADAL" clId="{88287FD8-7914-47C0-BDF1-EDA94CC1646E}" dt="2026-03-19T07:39:43.317" v="395" actId="113"/>
        <pc:sldMkLst>
          <pc:docMk/>
          <pc:sldMk cId="0" sldId="256"/>
        </pc:sldMkLst>
        <pc:spChg chg="mod">
          <ac:chgData name="Mª Nieves González Nicolau" userId="59a53c7c-a651-4f6b-b282-a6b38dbb7505" providerId="ADAL" clId="{88287FD8-7914-47C0-BDF1-EDA94CC1646E}" dt="2026-03-19T07:39:43.317" v="395" actId="113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6:48:35.155" v="18" actId="20577"/>
        <pc:sldMkLst>
          <pc:docMk/>
          <pc:sldMk cId="0" sldId="258"/>
        </pc:sldMkLst>
        <pc:spChg chg="mod">
          <ac:chgData name="Mª Nieves González Nicolau" userId="59a53c7c-a651-4f6b-b282-a6b38dbb7505" providerId="ADAL" clId="{88287FD8-7914-47C0-BDF1-EDA94CC1646E}" dt="2026-03-19T06:48:17.796" v="3" actId="20577"/>
          <ac:spMkLst>
            <pc:docMk/>
            <pc:sldMk cId="0" sldId="258"/>
            <ac:spMk id="4" creationId="{00000000-0000-0000-0000-000000000000}"/>
          </ac:spMkLst>
        </pc:spChg>
        <pc:spChg chg="mod">
          <ac:chgData name="Mª Nieves González Nicolau" userId="59a53c7c-a651-4f6b-b282-a6b38dbb7505" providerId="ADAL" clId="{88287FD8-7914-47C0-BDF1-EDA94CC1646E}" dt="2026-03-19T06:48:35.155" v="18" actId="20577"/>
          <ac:spMkLst>
            <pc:docMk/>
            <pc:sldMk cId="0" sldId="258"/>
            <ac:spMk id="5" creationId="{00000000-0000-0000-0000-000000000000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6:49:42.067" v="22" actId="790"/>
        <pc:sldMkLst>
          <pc:docMk/>
          <pc:sldMk cId="4196125512" sldId="266"/>
        </pc:sldMkLst>
        <pc:spChg chg="mod">
          <ac:chgData name="Mª Nieves González Nicolau" userId="59a53c7c-a651-4f6b-b282-a6b38dbb7505" providerId="ADAL" clId="{88287FD8-7914-47C0-BDF1-EDA94CC1646E}" dt="2026-03-19T06:49:08.897" v="20" actId="790"/>
          <ac:spMkLst>
            <pc:docMk/>
            <pc:sldMk cId="4196125512" sldId="266"/>
            <ac:spMk id="4" creationId="{8E543F25-A94B-63A5-EDB2-C9981D480346}"/>
          </ac:spMkLst>
        </pc:spChg>
        <pc:spChg chg="mod">
          <ac:chgData name="Mª Nieves González Nicolau" userId="59a53c7c-a651-4f6b-b282-a6b38dbb7505" providerId="ADAL" clId="{88287FD8-7914-47C0-BDF1-EDA94CC1646E}" dt="2026-03-19T06:49:42.067" v="22" actId="790"/>
          <ac:spMkLst>
            <pc:docMk/>
            <pc:sldMk cId="4196125512" sldId="266"/>
            <ac:spMk id="9" creationId="{87505A42-33C7-98B6-2408-C540AF473FEE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6:57:30.299" v="168" actId="20577"/>
        <pc:sldMkLst>
          <pc:docMk/>
          <pc:sldMk cId="920470066" sldId="267"/>
        </pc:sldMkLst>
        <pc:spChg chg="mod">
          <ac:chgData name="Mª Nieves González Nicolau" userId="59a53c7c-a651-4f6b-b282-a6b38dbb7505" providerId="ADAL" clId="{88287FD8-7914-47C0-BDF1-EDA94CC1646E}" dt="2026-03-19T06:57:30.299" v="168" actId="20577"/>
          <ac:spMkLst>
            <pc:docMk/>
            <pc:sldMk cId="920470066" sldId="267"/>
            <ac:spMk id="4" creationId="{4F65DBB9-43DD-0EC8-5137-A2BE7F6044B4}"/>
          </ac:spMkLst>
        </pc:spChg>
        <pc:spChg chg="mod">
          <ac:chgData name="Mª Nieves González Nicolau" userId="59a53c7c-a651-4f6b-b282-a6b38dbb7505" providerId="ADAL" clId="{88287FD8-7914-47C0-BDF1-EDA94CC1646E}" dt="2026-03-19T06:51:55.331" v="70" actId="20577"/>
          <ac:spMkLst>
            <pc:docMk/>
            <pc:sldMk cId="920470066" sldId="267"/>
            <ac:spMk id="13" creationId="{444B20BE-9DBD-7C76-1A7A-F2916528A9DC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6:54:13.855" v="78" actId="20577"/>
        <pc:sldMkLst>
          <pc:docMk/>
          <pc:sldMk cId="1493112684" sldId="268"/>
        </pc:sldMkLst>
        <pc:spChg chg="mod">
          <ac:chgData name="Mª Nieves González Nicolau" userId="59a53c7c-a651-4f6b-b282-a6b38dbb7505" providerId="ADAL" clId="{88287FD8-7914-47C0-BDF1-EDA94CC1646E}" dt="2026-03-19T06:53:51.381" v="75" actId="20577"/>
          <ac:spMkLst>
            <pc:docMk/>
            <pc:sldMk cId="1493112684" sldId="268"/>
            <ac:spMk id="4" creationId="{124652A1-5BDF-B489-8C07-AE14ABE4C789}"/>
          </ac:spMkLst>
        </pc:spChg>
        <pc:spChg chg="mod">
          <ac:chgData name="Mª Nieves González Nicolau" userId="59a53c7c-a651-4f6b-b282-a6b38dbb7505" providerId="ADAL" clId="{88287FD8-7914-47C0-BDF1-EDA94CC1646E}" dt="2026-03-19T06:54:13.855" v="78" actId="20577"/>
          <ac:spMkLst>
            <pc:docMk/>
            <pc:sldMk cId="1493112684" sldId="268"/>
            <ac:spMk id="13" creationId="{97081346-5D9C-22CC-9CC7-F517CBC5EFC0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02:40.983" v="170" actId="20577"/>
        <pc:sldMkLst>
          <pc:docMk/>
          <pc:sldMk cId="398103844" sldId="269"/>
        </pc:sldMkLst>
        <pc:spChg chg="mod">
          <ac:chgData name="Mª Nieves González Nicolau" userId="59a53c7c-a651-4f6b-b282-a6b38dbb7505" providerId="ADAL" clId="{88287FD8-7914-47C0-BDF1-EDA94CC1646E}" dt="2026-03-19T06:55:02.171" v="84" actId="20577"/>
          <ac:spMkLst>
            <pc:docMk/>
            <pc:sldMk cId="398103844" sldId="269"/>
            <ac:spMk id="4" creationId="{596A6165-705B-C5D5-C449-8CAF3018767D}"/>
          </ac:spMkLst>
        </pc:spChg>
        <pc:spChg chg="mod">
          <ac:chgData name="Mª Nieves González Nicolau" userId="59a53c7c-a651-4f6b-b282-a6b38dbb7505" providerId="ADAL" clId="{88287FD8-7914-47C0-BDF1-EDA94CC1646E}" dt="2026-03-19T07:02:40.983" v="170" actId="20577"/>
          <ac:spMkLst>
            <pc:docMk/>
            <pc:sldMk cId="398103844" sldId="269"/>
            <ac:spMk id="13" creationId="{241AA844-F923-5421-338C-48BED5D32C28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04:08.626" v="226" actId="20577"/>
        <pc:sldMkLst>
          <pc:docMk/>
          <pc:sldMk cId="3507584797" sldId="270"/>
        </pc:sldMkLst>
        <pc:spChg chg="mod">
          <ac:chgData name="Mª Nieves González Nicolau" userId="59a53c7c-a651-4f6b-b282-a6b38dbb7505" providerId="ADAL" clId="{88287FD8-7914-47C0-BDF1-EDA94CC1646E}" dt="2026-03-19T06:57:19.809" v="167" actId="6549"/>
          <ac:spMkLst>
            <pc:docMk/>
            <pc:sldMk cId="3507584797" sldId="270"/>
            <ac:spMk id="4" creationId="{1D9CB3C0-07C9-F949-D801-F55D9D405E8D}"/>
          </ac:spMkLst>
        </pc:spChg>
        <pc:spChg chg="mod">
          <ac:chgData name="Mª Nieves González Nicolau" userId="59a53c7c-a651-4f6b-b282-a6b38dbb7505" providerId="ADAL" clId="{88287FD8-7914-47C0-BDF1-EDA94CC1646E}" dt="2026-03-19T07:04:08.626" v="226" actId="20577"/>
          <ac:spMkLst>
            <pc:docMk/>
            <pc:sldMk cId="3507584797" sldId="270"/>
            <ac:spMk id="13" creationId="{1ED1BF28-5A68-3EA9-14D1-55CD96214ED7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14:19.601" v="244" actId="20577"/>
        <pc:sldMkLst>
          <pc:docMk/>
          <pc:sldMk cId="1997804507" sldId="271"/>
        </pc:sldMkLst>
        <pc:spChg chg="mod">
          <ac:chgData name="Mª Nieves González Nicolau" userId="59a53c7c-a651-4f6b-b282-a6b38dbb7505" providerId="ADAL" clId="{88287FD8-7914-47C0-BDF1-EDA94CC1646E}" dt="2026-03-19T07:04:59.632" v="232" actId="790"/>
          <ac:spMkLst>
            <pc:docMk/>
            <pc:sldMk cId="1997804507" sldId="271"/>
            <ac:spMk id="4" creationId="{FA10945C-9EB7-E583-3863-AA219BF1F011}"/>
          </ac:spMkLst>
        </pc:spChg>
        <pc:spChg chg="mod">
          <ac:chgData name="Mª Nieves González Nicolau" userId="59a53c7c-a651-4f6b-b282-a6b38dbb7505" providerId="ADAL" clId="{88287FD8-7914-47C0-BDF1-EDA94CC1646E}" dt="2026-03-19T07:14:19.601" v="244" actId="20577"/>
          <ac:spMkLst>
            <pc:docMk/>
            <pc:sldMk cId="1997804507" sldId="271"/>
            <ac:spMk id="12" creationId="{E256291B-0D33-C7CE-76DD-69A45199D71D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17:52.591" v="314" actId="6549"/>
        <pc:sldMkLst>
          <pc:docMk/>
          <pc:sldMk cId="1697499219" sldId="272"/>
        </pc:sldMkLst>
        <pc:spChg chg="mod">
          <ac:chgData name="Mª Nieves González Nicolau" userId="59a53c7c-a651-4f6b-b282-a6b38dbb7505" providerId="ADAL" clId="{88287FD8-7914-47C0-BDF1-EDA94CC1646E}" dt="2026-03-19T07:15:15.894" v="279"/>
          <ac:spMkLst>
            <pc:docMk/>
            <pc:sldMk cId="1697499219" sldId="272"/>
            <ac:spMk id="4" creationId="{DFAB5AE2-1B65-CA47-61C2-93D29E2312C5}"/>
          </ac:spMkLst>
        </pc:spChg>
        <pc:spChg chg="mod">
          <ac:chgData name="Mª Nieves González Nicolau" userId="59a53c7c-a651-4f6b-b282-a6b38dbb7505" providerId="ADAL" clId="{88287FD8-7914-47C0-BDF1-EDA94CC1646E}" dt="2026-03-19T07:17:52.591" v="314" actId="6549"/>
          <ac:spMkLst>
            <pc:docMk/>
            <pc:sldMk cId="1697499219" sldId="272"/>
            <ac:spMk id="12" creationId="{BF132A45-681E-9E5B-28F1-4739C1D3F224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7:55:39.857" v="406" actId="20577"/>
        <pc:sldMkLst>
          <pc:docMk/>
          <pc:sldMk cId="3287493409" sldId="273"/>
        </pc:sldMkLst>
        <pc:spChg chg="mod">
          <ac:chgData name="Mª Nieves González Nicolau" userId="59a53c7c-a651-4f6b-b282-a6b38dbb7505" providerId="ADAL" clId="{88287FD8-7914-47C0-BDF1-EDA94CC1646E}" dt="2026-03-19T07:18:15.295" v="317" actId="790"/>
          <ac:spMkLst>
            <pc:docMk/>
            <pc:sldMk cId="3287493409" sldId="273"/>
            <ac:spMk id="4" creationId="{5BCED26A-031D-F5B2-321D-B8494D8BF7A1}"/>
          </ac:spMkLst>
        </pc:spChg>
        <pc:spChg chg="mod">
          <ac:chgData name="Mª Nieves González Nicolau" userId="59a53c7c-a651-4f6b-b282-a6b38dbb7505" providerId="ADAL" clId="{88287FD8-7914-47C0-BDF1-EDA94CC1646E}" dt="2026-03-19T07:55:39.857" v="406" actId="20577"/>
          <ac:spMkLst>
            <pc:docMk/>
            <pc:sldMk cId="3287493409" sldId="273"/>
            <ac:spMk id="16" creationId="{AB2C1EF4-2A66-216E-7F73-E25AF9DE8943}"/>
          </ac:spMkLst>
        </pc:spChg>
      </pc:sldChg>
      <pc:sldChg chg="delSp modSp mod">
        <pc:chgData name="Mª Nieves González Nicolau" userId="59a53c7c-a651-4f6b-b282-a6b38dbb7505" providerId="ADAL" clId="{88287FD8-7914-47C0-BDF1-EDA94CC1646E}" dt="2026-03-19T07:56:43.787" v="408" actId="20577"/>
        <pc:sldMkLst>
          <pc:docMk/>
          <pc:sldMk cId="906478291" sldId="274"/>
        </pc:sldMkLst>
        <pc:spChg chg="mod">
          <ac:chgData name="Mª Nieves González Nicolau" userId="59a53c7c-a651-4f6b-b282-a6b38dbb7505" providerId="ADAL" clId="{88287FD8-7914-47C0-BDF1-EDA94CC1646E}" dt="2026-03-19T07:56:43.787" v="408" actId="20577"/>
          <ac:spMkLst>
            <pc:docMk/>
            <pc:sldMk cId="906478291" sldId="274"/>
            <ac:spMk id="4" creationId="{9CD240C5-572C-F4B1-113A-EBA04D30B426}"/>
          </ac:spMkLst>
        </pc:spChg>
        <pc:spChg chg="del mod">
          <ac:chgData name="Mª Nieves González Nicolau" userId="59a53c7c-a651-4f6b-b282-a6b38dbb7505" providerId="ADAL" clId="{88287FD8-7914-47C0-BDF1-EDA94CC1646E}" dt="2026-03-19T07:20:23.934" v="345" actId="478"/>
          <ac:spMkLst>
            <pc:docMk/>
            <pc:sldMk cId="906478291" sldId="274"/>
            <ac:spMk id="7" creationId="{3E04612A-B7D0-DD74-78D6-DF184D504CE6}"/>
          </ac:spMkLst>
        </pc:spChg>
        <pc:spChg chg="mod">
          <ac:chgData name="Mª Nieves González Nicolau" userId="59a53c7c-a651-4f6b-b282-a6b38dbb7505" providerId="ADAL" clId="{88287FD8-7914-47C0-BDF1-EDA94CC1646E}" dt="2026-03-19T07:20:47.081" v="350" actId="20577"/>
          <ac:spMkLst>
            <pc:docMk/>
            <pc:sldMk cId="906478291" sldId="274"/>
            <ac:spMk id="16" creationId="{4D189DD5-B537-A2A5-645F-EB76A5052211}"/>
          </ac:spMkLst>
        </pc:spChg>
      </pc:sldChg>
      <pc:sldChg chg="delSp modSp mod">
        <pc:chgData name="Mª Nieves González Nicolau" userId="59a53c7c-a651-4f6b-b282-a6b38dbb7505" providerId="ADAL" clId="{88287FD8-7914-47C0-BDF1-EDA94CC1646E}" dt="2026-03-19T07:28:01.943" v="392" actId="20577"/>
        <pc:sldMkLst>
          <pc:docMk/>
          <pc:sldMk cId="945014493" sldId="275"/>
        </pc:sldMkLst>
        <pc:spChg chg="mod">
          <ac:chgData name="Mª Nieves González Nicolau" userId="59a53c7c-a651-4f6b-b282-a6b38dbb7505" providerId="ADAL" clId="{88287FD8-7914-47C0-BDF1-EDA94CC1646E}" dt="2026-03-19T07:27:26.709" v="388" actId="6549"/>
          <ac:spMkLst>
            <pc:docMk/>
            <pc:sldMk cId="945014493" sldId="275"/>
            <ac:spMk id="4" creationId="{9D1018A5-211E-85B7-6E67-627CE229BBD2}"/>
          </ac:spMkLst>
        </pc:spChg>
        <pc:spChg chg="del">
          <ac:chgData name="Mª Nieves González Nicolau" userId="59a53c7c-a651-4f6b-b282-a6b38dbb7505" providerId="ADAL" clId="{88287FD8-7914-47C0-BDF1-EDA94CC1646E}" dt="2026-03-19T07:27:19.914" v="383" actId="478"/>
          <ac:spMkLst>
            <pc:docMk/>
            <pc:sldMk cId="945014493" sldId="275"/>
            <ac:spMk id="13" creationId="{56FFDA0D-D868-1893-A530-248882610C1C}"/>
          </ac:spMkLst>
        </pc:spChg>
        <pc:spChg chg="mod">
          <ac:chgData name="Mª Nieves González Nicolau" userId="59a53c7c-a651-4f6b-b282-a6b38dbb7505" providerId="ADAL" clId="{88287FD8-7914-47C0-BDF1-EDA94CC1646E}" dt="2026-03-19T07:28:01.943" v="392" actId="20577"/>
          <ac:spMkLst>
            <pc:docMk/>
            <pc:sldMk cId="945014493" sldId="275"/>
            <ac:spMk id="16" creationId="{A7D54AFF-AC41-AD16-EA8E-19EFA0263E16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09:54.117" v="584" actId="20577"/>
        <pc:sldMkLst>
          <pc:docMk/>
          <pc:sldMk cId="2233077068" sldId="276"/>
        </pc:sldMkLst>
        <pc:spChg chg="mod">
          <ac:chgData name="Mª Nieves González Nicolau" userId="59a53c7c-a651-4f6b-b282-a6b38dbb7505" providerId="ADAL" clId="{88287FD8-7914-47C0-BDF1-EDA94CC1646E}" dt="2026-03-19T08:06:19.512" v="505" actId="123"/>
          <ac:spMkLst>
            <pc:docMk/>
            <pc:sldMk cId="2233077068" sldId="276"/>
            <ac:spMk id="4" creationId="{4E18F195-9F78-D5EA-042E-FBA4C482293F}"/>
          </ac:spMkLst>
        </pc:spChg>
        <pc:spChg chg="mod">
          <ac:chgData name="Mª Nieves González Nicolau" userId="59a53c7c-a651-4f6b-b282-a6b38dbb7505" providerId="ADAL" clId="{88287FD8-7914-47C0-BDF1-EDA94CC1646E}" dt="2026-03-19T08:09:54.117" v="584" actId="20577"/>
          <ac:spMkLst>
            <pc:docMk/>
            <pc:sldMk cId="2233077068" sldId="276"/>
            <ac:spMk id="16" creationId="{01F356CA-7365-9EC8-E596-95850265FD51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14:27.612" v="587" actId="123"/>
        <pc:sldMkLst>
          <pc:docMk/>
          <pc:sldMk cId="1203764106" sldId="277"/>
        </pc:sldMkLst>
        <pc:spChg chg="mod">
          <ac:chgData name="Mª Nieves González Nicolau" userId="59a53c7c-a651-4f6b-b282-a6b38dbb7505" providerId="ADAL" clId="{88287FD8-7914-47C0-BDF1-EDA94CC1646E}" dt="2026-03-19T08:14:27.612" v="587" actId="123"/>
          <ac:spMkLst>
            <pc:docMk/>
            <pc:sldMk cId="1203764106" sldId="277"/>
            <ac:spMk id="16" creationId="{AA94F74B-C431-08D1-7237-0BACC06B1B3C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38:34.379" v="685" actId="114"/>
        <pc:sldMkLst>
          <pc:docMk/>
          <pc:sldMk cId="3809835061" sldId="278"/>
        </pc:sldMkLst>
        <pc:spChg chg="mod">
          <ac:chgData name="Mª Nieves González Nicolau" userId="59a53c7c-a651-4f6b-b282-a6b38dbb7505" providerId="ADAL" clId="{88287FD8-7914-47C0-BDF1-EDA94CC1646E}" dt="2026-03-19T08:38:34.379" v="685" actId="114"/>
          <ac:spMkLst>
            <pc:docMk/>
            <pc:sldMk cId="3809835061" sldId="278"/>
            <ac:spMk id="16" creationId="{3D034431-1FF9-7E45-848F-8F801FCFC486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41:45.216" v="739" actId="6549"/>
        <pc:sldMkLst>
          <pc:docMk/>
          <pc:sldMk cId="1411685379" sldId="279"/>
        </pc:sldMkLst>
        <pc:spChg chg="mod">
          <ac:chgData name="Mª Nieves González Nicolau" userId="59a53c7c-a651-4f6b-b282-a6b38dbb7505" providerId="ADAL" clId="{88287FD8-7914-47C0-BDF1-EDA94CC1646E}" dt="2026-03-19T08:37:14.370" v="673" actId="123"/>
          <ac:spMkLst>
            <pc:docMk/>
            <pc:sldMk cId="1411685379" sldId="279"/>
            <ac:spMk id="4" creationId="{85FC5B11-3FEB-FF44-4215-E08D53FA3A58}"/>
          </ac:spMkLst>
        </pc:spChg>
        <pc:spChg chg="mod">
          <ac:chgData name="Mª Nieves González Nicolau" userId="59a53c7c-a651-4f6b-b282-a6b38dbb7505" providerId="ADAL" clId="{88287FD8-7914-47C0-BDF1-EDA94CC1646E}" dt="2026-03-19T08:41:45.216" v="739" actId="6549"/>
          <ac:spMkLst>
            <pc:docMk/>
            <pc:sldMk cId="1411685379" sldId="279"/>
            <ac:spMk id="16" creationId="{C69C6F5E-C652-65F4-427A-52ED79DB4513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36:24.809" v="670" actId="20577"/>
        <pc:sldMkLst>
          <pc:docMk/>
          <pc:sldMk cId="2043141643" sldId="280"/>
        </pc:sldMkLst>
        <pc:spChg chg="mod">
          <ac:chgData name="Mª Nieves González Nicolau" userId="59a53c7c-a651-4f6b-b282-a6b38dbb7505" providerId="ADAL" clId="{88287FD8-7914-47C0-BDF1-EDA94CC1646E}" dt="2026-03-19T08:36:24.809" v="670" actId="20577"/>
          <ac:spMkLst>
            <pc:docMk/>
            <pc:sldMk cId="2043141643" sldId="280"/>
            <ac:spMk id="16" creationId="{BF3C81D1-1F2A-E343-8E6C-C2EE4D240206}"/>
          </ac:spMkLst>
        </pc:spChg>
      </pc:sldChg>
      <pc:sldChg chg="modSp mod">
        <pc:chgData name="Mª Nieves González Nicolau" userId="59a53c7c-a651-4f6b-b282-a6b38dbb7505" providerId="ADAL" clId="{88287FD8-7914-47C0-BDF1-EDA94CC1646E}" dt="2026-03-19T08:05:28.891" v="504" actId="6549"/>
        <pc:sldMkLst>
          <pc:docMk/>
          <pc:sldMk cId="4120406530" sldId="280"/>
        </pc:sldMkLst>
        <pc:spChg chg="mod">
          <ac:chgData name="Mª Nieves González Nicolau" userId="59a53c7c-a651-4f6b-b282-a6b38dbb7505" providerId="ADAL" clId="{88287FD8-7914-47C0-BDF1-EDA94CC1646E}" dt="2026-03-19T08:01:36.918" v="438" actId="20577"/>
          <ac:spMkLst>
            <pc:docMk/>
            <pc:sldMk cId="4120406530" sldId="280"/>
            <ac:spMk id="4" creationId="{A64DEF19-A54A-3E7B-C985-A8825A685189}"/>
          </ac:spMkLst>
        </pc:spChg>
        <pc:spChg chg="mod">
          <ac:chgData name="Mª Nieves González Nicolau" userId="59a53c7c-a651-4f6b-b282-a6b38dbb7505" providerId="ADAL" clId="{88287FD8-7914-47C0-BDF1-EDA94CC1646E}" dt="2026-03-19T08:05:28.891" v="504" actId="6549"/>
          <ac:spMkLst>
            <pc:docMk/>
            <pc:sldMk cId="4120406530" sldId="280"/>
            <ac:spMk id="16" creationId="{5889F3DF-6207-3F2F-CD84-7916ED049350}"/>
          </ac:spMkLst>
        </pc:spChg>
      </pc:sldChg>
    </pc:docChg>
  </pc:docChgLst>
  <pc:docChgLst>
    <pc:chgData name="Nicolas Giraldo" userId="6d009017-8df6-4ff1-9bcf-ad8070871209" providerId="ADAL" clId="{7E6F12F6-9B51-4821-9999-6C7BF854FA3B}"/>
    <pc:docChg chg="undo custSel addSld delSld modSld">
      <pc:chgData name="Nicolas Giraldo" userId="6d009017-8df6-4ff1-9bcf-ad8070871209" providerId="ADAL" clId="{7E6F12F6-9B51-4821-9999-6C7BF854FA3B}" dt="2026-03-19T08:15:17.717" v="4571" actId="20577"/>
      <pc:docMkLst>
        <pc:docMk/>
      </pc:docMkLst>
      <pc:sldChg chg="addSp delSp modSp mod">
        <pc:chgData name="Nicolas Giraldo" userId="6d009017-8df6-4ff1-9bcf-ad8070871209" providerId="ADAL" clId="{7E6F12F6-9B51-4821-9999-6C7BF854FA3B}" dt="2026-03-18T14:15:43.973" v="29" actId="1076"/>
        <pc:sldMkLst>
          <pc:docMk/>
          <pc:sldMk cId="0" sldId="256"/>
        </pc:sldMkLst>
        <pc:spChg chg="add del mod">
          <ac:chgData name="Nicolas Giraldo" userId="6d009017-8df6-4ff1-9bcf-ad8070871209" providerId="ADAL" clId="{7E6F12F6-9B51-4821-9999-6C7BF854FA3B}" dt="2026-03-18T14:15:43.973" v="29" actId="1076"/>
          <ac:spMkLst>
            <pc:docMk/>
            <pc:sldMk cId="0" sldId="256"/>
            <ac:spMk id="4" creationId="{00000000-0000-0000-0000-000000000000}"/>
          </ac:spMkLst>
        </pc:spChg>
        <pc:spChg chg="del mod">
          <ac:chgData name="Nicolas Giraldo" userId="6d009017-8df6-4ff1-9bcf-ad8070871209" providerId="ADAL" clId="{7E6F12F6-9B51-4821-9999-6C7BF854FA3B}" dt="2026-03-18T14:15:24.784" v="24"/>
          <ac:spMkLst>
            <pc:docMk/>
            <pc:sldMk cId="0" sldId="256"/>
            <ac:spMk id="5" creationId="{00000000-0000-0000-0000-000000000000}"/>
          </ac:spMkLst>
        </pc:spChg>
      </pc:sldChg>
      <pc:sldChg chg="del">
        <pc:chgData name="Nicolas Giraldo" userId="6d009017-8df6-4ff1-9bcf-ad8070871209" providerId="ADAL" clId="{7E6F12F6-9B51-4821-9999-6C7BF854FA3B}" dt="2026-03-18T14:13:13.654" v="0" actId="2696"/>
        <pc:sldMkLst>
          <pc:docMk/>
          <pc:sldMk cId="0" sldId="257"/>
        </pc:sldMkLst>
      </pc:sldChg>
      <pc:sldChg chg="modSp mod">
        <pc:chgData name="Nicolas Giraldo" userId="6d009017-8df6-4ff1-9bcf-ad8070871209" providerId="ADAL" clId="{7E6F12F6-9B51-4821-9999-6C7BF854FA3B}" dt="2026-03-18T20:36:16.813" v="1813" actId="20577"/>
        <pc:sldMkLst>
          <pc:docMk/>
          <pc:sldMk cId="0" sldId="258"/>
        </pc:sldMkLst>
        <pc:spChg chg="mod">
          <ac:chgData name="Nicolas Giraldo" userId="6d009017-8df6-4ff1-9bcf-ad8070871209" providerId="ADAL" clId="{7E6F12F6-9B51-4821-9999-6C7BF854FA3B}" dt="2026-03-18T14:55:51.933" v="286" actId="1076"/>
          <ac:spMkLst>
            <pc:docMk/>
            <pc:sldMk cId="0" sldId="258"/>
            <ac:spMk id="4" creationId="{00000000-0000-0000-0000-000000000000}"/>
          </ac:spMkLst>
        </pc:spChg>
        <pc:spChg chg="mod">
          <ac:chgData name="Nicolas Giraldo" userId="6d009017-8df6-4ff1-9bcf-ad8070871209" providerId="ADAL" clId="{7E6F12F6-9B51-4821-9999-6C7BF854FA3B}" dt="2026-03-18T20:36:16.813" v="1813" actId="20577"/>
          <ac:spMkLst>
            <pc:docMk/>
            <pc:sldMk cId="0" sldId="258"/>
            <ac:spMk id="5" creationId="{00000000-0000-0000-0000-000000000000}"/>
          </ac:spMkLst>
        </pc:spChg>
      </pc:sldChg>
      <pc:sldChg chg="del">
        <pc:chgData name="Nicolas Giraldo" userId="6d009017-8df6-4ff1-9bcf-ad8070871209" providerId="ADAL" clId="{7E6F12F6-9B51-4821-9999-6C7BF854FA3B}" dt="2026-03-18T21:33:05.489" v="2712" actId="2696"/>
        <pc:sldMkLst>
          <pc:docMk/>
          <pc:sldMk cId="0" sldId="259"/>
        </pc:sldMkLst>
      </pc:sldChg>
      <pc:sldChg chg="del">
        <pc:chgData name="Nicolas Giraldo" userId="6d009017-8df6-4ff1-9bcf-ad8070871209" providerId="ADAL" clId="{7E6F12F6-9B51-4821-9999-6C7BF854FA3B}" dt="2026-03-18T22:24:59.151" v="4026" actId="2696"/>
        <pc:sldMkLst>
          <pc:docMk/>
          <pc:sldMk cId="0" sldId="260"/>
        </pc:sldMkLst>
      </pc:sldChg>
      <pc:sldChg chg="del">
        <pc:chgData name="Nicolas Giraldo" userId="6d009017-8df6-4ff1-9bcf-ad8070871209" providerId="ADAL" clId="{7E6F12F6-9B51-4821-9999-6C7BF854FA3B}" dt="2026-03-18T22:25:01.525" v="4027" actId="2696"/>
        <pc:sldMkLst>
          <pc:docMk/>
          <pc:sldMk cId="0" sldId="261"/>
        </pc:sldMkLst>
      </pc:sldChg>
      <pc:sldChg chg="del">
        <pc:chgData name="Nicolas Giraldo" userId="6d009017-8df6-4ff1-9bcf-ad8070871209" providerId="ADAL" clId="{7E6F12F6-9B51-4821-9999-6C7BF854FA3B}" dt="2026-03-18T22:25:06.249" v="4028" actId="2696"/>
        <pc:sldMkLst>
          <pc:docMk/>
          <pc:sldMk cId="0" sldId="262"/>
        </pc:sldMkLst>
      </pc:sldChg>
      <pc:sldChg chg="del">
        <pc:chgData name="Nicolas Giraldo" userId="6d009017-8df6-4ff1-9bcf-ad8070871209" providerId="ADAL" clId="{7E6F12F6-9B51-4821-9999-6C7BF854FA3B}" dt="2026-03-18T22:25:15.523" v="4029" actId="2696"/>
        <pc:sldMkLst>
          <pc:docMk/>
          <pc:sldMk cId="0" sldId="263"/>
        </pc:sldMkLst>
      </pc:sldChg>
      <pc:sldChg chg="del">
        <pc:chgData name="Nicolas Giraldo" userId="6d009017-8df6-4ff1-9bcf-ad8070871209" providerId="ADAL" clId="{7E6F12F6-9B51-4821-9999-6C7BF854FA3B}" dt="2026-03-18T22:25:19.608" v="4030" actId="2696"/>
        <pc:sldMkLst>
          <pc:docMk/>
          <pc:sldMk cId="0" sldId="264"/>
        </pc:sldMkLst>
      </pc:sldChg>
      <pc:sldChg chg="addSp modSp mod">
        <pc:chgData name="Nicolas Giraldo" userId="6d009017-8df6-4ff1-9bcf-ad8070871209" providerId="ADAL" clId="{7E6F12F6-9B51-4821-9999-6C7BF854FA3B}" dt="2026-03-18T22:26:57.403" v="4035" actId="20577"/>
        <pc:sldMkLst>
          <pc:docMk/>
          <pc:sldMk cId="0" sldId="265"/>
        </pc:sldMkLst>
        <pc:spChg chg="add mod">
          <ac:chgData name="Nicolas Giraldo" userId="6d009017-8df6-4ff1-9bcf-ad8070871209" providerId="ADAL" clId="{7E6F12F6-9B51-4821-9999-6C7BF854FA3B}" dt="2026-03-18T22:26:57.403" v="4035" actId="20577"/>
          <ac:spMkLst>
            <pc:docMk/>
            <pc:sldMk cId="0" sldId="265"/>
            <ac:spMk id="2" creationId="{535D11BD-0513-BCFA-A0DF-CA4F7F5094A6}"/>
          </ac:spMkLst>
        </pc:spChg>
        <pc:picChg chg="mod">
          <ac:chgData name="Nicolas Giraldo" userId="6d009017-8df6-4ff1-9bcf-ad8070871209" providerId="ADAL" clId="{7E6F12F6-9B51-4821-9999-6C7BF854FA3B}" dt="2026-03-18T22:24:41.838" v="4025" actId="1076"/>
          <ac:picMkLst>
            <pc:docMk/>
            <pc:sldMk cId="0" sldId="265"/>
            <ac:picMk id="3" creationId="{00000000-0000-0000-0000-000000000000}"/>
          </ac:picMkLst>
        </pc:picChg>
      </pc:sldChg>
      <pc:sldChg chg="addSp delSp modSp add mod">
        <pc:chgData name="Nicolas Giraldo" userId="6d009017-8df6-4ff1-9bcf-ad8070871209" providerId="ADAL" clId="{7E6F12F6-9B51-4821-9999-6C7BF854FA3B}" dt="2026-03-18T22:17:17.086" v="3948" actId="1076"/>
        <pc:sldMkLst>
          <pc:docMk/>
          <pc:sldMk cId="4196125512" sldId="266"/>
        </pc:sldMkLst>
        <pc:spChg chg="mod">
          <ac:chgData name="Nicolas Giraldo" userId="6d009017-8df6-4ff1-9bcf-ad8070871209" providerId="ADAL" clId="{7E6F12F6-9B51-4821-9999-6C7BF854FA3B}" dt="2026-03-18T15:14:10.840" v="343" actId="1076"/>
          <ac:spMkLst>
            <pc:docMk/>
            <pc:sldMk cId="4196125512" sldId="266"/>
            <ac:spMk id="4" creationId="{8E543F25-A94B-63A5-EDB2-C9981D480346}"/>
          </ac:spMkLst>
        </pc:spChg>
        <pc:spChg chg="mod">
          <ac:chgData name="Nicolas Giraldo" userId="6d009017-8df6-4ff1-9bcf-ad8070871209" providerId="ADAL" clId="{7E6F12F6-9B51-4821-9999-6C7BF854FA3B}" dt="2026-03-18T22:17:14.209" v="3947" actId="1076"/>
          <ac:spMkLst>
            <pc:docMk/>
            <pc:sldMk cId="4196125512" sldId="266"/>
            <ac:spMk id="5" creationId="{9FA95E24-AC79-2486-22A9-6608D53B9F34}"/>
          </ac:spMkLst>
        </pc:spChg>
        <pc:spChg chg="add mod">
          <ac:chgData name="Nicolas Giraldo" userId="6d009017-8df6-4ff1-9bcf-ad8070871209" providerId="ADAL" clId="{7E6F12F6-9B51-4821-9999-6C7BF854FA3B}" dt="2026-03-18T22:17:17.086" v="3948" actId="1076"/>
          <ac:spMkLst>
            <pc:docMk/>
            <pc:sldMk cId="4196125512" sldId="266"/>
            <ac:spMk id="9" creationId="{87505A42-33C7-98B6-2408-C540AF473FEE}"/>
          </ac:spMkLst>
        </pc:spChg>
        <pc:picChg chg="add del mod">
          <ac:chgData name="Nicolas Giraldo" userId="6d009017-8df6-4ff1-9bcf-ad8070871209" providerId="ADAL" clId="{7E6F12F6-9B51-4821-9999-6C7BF854FA3B}" dt="2026-03-18T14:56:59.742" v="296" actId="478"/>
          <ac:picMkLst>
            <pc:docMk/>
            <pc:sldMk cId="4196125512" sldId="266"/>
            <ac:picMk id="7" creationId="{D8FA8DBE-9218-E1F7-AFFB-62A359AA4FDC}"/>
          </ac:picMkLst>
        </pc:picChg>
        <pc:picChg chg="add del mod">
          <ac:chgData name="Nicolas Giraldo" userId="6d009017-8df6-4ff1-9bcf-ad8070871209" providerId="ADAL" clId="{7E6F12F6-9B51-4821-9999-6C7BF854FA3B}" dt="2026-03-18T14:58:06.532" v="300" actId="478"/>
          <ac:picMkLst>
            <pc:docMk/>
            <pc:sldMk cId="4196125512" sldId="266"/>
            <ac:picMk id="8" creationId="{A581C95C-2CF8-5772-368B-57D7E09C9113}"/>
          </ac:picMkLst>
        </pc:picChg>
      </pc:sldChg>
      <pc:sldChg chg="addSp delSp modSp add mod">
        <pc:chgData name="Nicolas Giraldo" userId="6d009017-8df6-4ff1-9bcf-ad8070871209" providerId="ADAL" clId="{7E6F12F6-9B51-4821-9999-6C7BF854FA3B}" dt="2026-03-18T15:36:09.105" v="668" actId="20577"/>
        <pc:sldMkLst>
          <pc:docMk/>
          <pc:sldMk cId="920470066" sldId="267"/>
        </pc:sldMkLst>
        <pc:spChg chg="mod">
          <ac:chgData name="Nicolas Giraldo" userId="6d009017-8df6-4ff1-9bcf-ad8070871209" providerId="ADAL" clId="{7E6F12F6-9B51-4821-9999-6C7BF854FA3B}" dt="2026-03-18T15:33:30.470" v="616" actId="20577"/>
          <ac:spMkLst>
            <pc:docMk/>
            <pc:sldMk cId="920470066" sldId="267"/>
            <ac:spMk id="4" creationId="{4F65DBB9-43DD-0EC8-5137-A2BE7F6044B4}"/>
          </ac:spMkLst>
        </pc:spChg>
        <pc:spChg chg="mod">
          <ac:chgData name="Nicolas Giraldo" userId="6d009017-8df6-4ff1-9bcf-ad8070871209" providerId="ADAL" clId="{7E6F12F6-9B51-4821-9999-6C7BF854FA3B}" dt="2026-03-18T15:15:27.302" v="406" actId="6549"/>
          <ac:spMkLst>
            <pc:docMk/>
            <pc:sldMk cId="920470066" sldId="267"/>
            <ac:spMk id="5" creationId="{EE4785EC-99F6-E0A0-4C46-828B45555214}"/>
          </ac:spMkLst>
        </pc:spChg>
        <pc:spChg chg="add">
          <ac:chgData name="Nicolas Giraldo" userId="6d009017-8df6-4ff1-9bcf-ad8070871209" providerId="ADAL" clId="{7E6F12F6-9B51-4821-9999-6C7BF854FA3B}" dt="2026-03-18T15:21:37.503" v="418"/>
          <ac:spMkLst>
            <pc:docMk/>
            <pc:sldMk cId="920470066" sldId="267"/>
            <ac:spMk id="7" creationId="{FBDD96E2-17C0-8CCA-CBF6-8BFBB905D177}"/>
          </ac:spMkLst>
        </pc:spChg>
        <pc:spChg chg="add del mod">
          <ac:chgData name="Nicolas Giraldo" userId="6d009017-8df6-4ff1-9bcf-ad8070871209" providerId="ADAL" clId="{7E6F12F6-9B51-4821-9999-6C7BF854FA3B}" dt="2026-03-18T15:22:20.243" v="423"/>
          <ac:spMkLst>
            <pc:docMk/>
            <pc:sldMk cId="920470066" sldId="267"/>
            <ac:spMk id="8" creationId="{F5D67F0C-544C-C83F-541F-2516934EB824}"/>
          </ac:spMkLst>
        </pc:spChg>
        <pc:spChg chg="del mod">
          <ac:chgData name="Nicolas Giraldo" userId="6d009017-8df6-4ff1-9bcf-ad8070871209" providerId="ADAL" clId="{7E6F12F6-9B51-4821-9999-6C7BF854FA3B}" dt="2026-03-18T15:21:35.856" v="417"/>
          <ac:spMkLst>
            <pc:docMk/>
            <pc:sldMk cId="920470066" sldId="267"/>
            <ac:spMk id="9" creationId="{9F222FBA-C037-4473-955E-22BBCBEE041B}"/>
          </ac:spMkLst>
        </pc:spChg>
        <pc:spChg chg="add">
          <ac:chgData name="Nicolas Giraldo" userId="6d009017-8df6-4ff1-9bcf-ad8070871209" providerId="ADAL" clId="{7E6F12F6-9B51-4821-9999-6C7BF854FA3B}" dt="2026-03-18T15:21:59.018" v="420"/>
          <ac:spMkLst>
            <pc:docMk/>
            <pc:sldMk cId="920470066" sldId="267"/>
            <ac:spMk id="10" creationId="{915D8050-9CB9-1D04-D5DD-1BD0F60693C6}"/>
          </ac:spMkLst>
        </pc:spChg>
        <pc:spChg chg="add del mod">
          <ac:chgData name="Nicolas Giraldo" userId="6d009017-8df6-4ff1-9bcf-ad8070871209" providerId="ADAL" clId="{7E6F12F6-9B51-4821-9999-6C7BF854FA3B}" dt="2026-03-18T15:22:38.990" v="426" actId="21"/>
          <ac:spMkLst>
            <pc:docMk/>
            <pc:sldMk cId="920470066" sldId="267"/>
            <ac:spMk id="11" creationId="{8FD9027F-9C6A-AB27-9454-81F3A25BAF04}"/>
          </ac:spMkLst>
        </pc:spChg>
        <pc:spChg chg="add mod">
          <ac:chgData name="Nicolas Giraldo" userId="6d009017-8df6-4ff1-9bcf-ad8070871209" providerId="ADAL" clId="{7E6F12F6-9B51-4821-9999-6C7BF854FA3B}" dt="2026-03-18T15:36:09.105" v="668" actId="20577"/>
          <ac:spMkLst>
            <pc:docMk/>
            <pc:sldMk cId="920470066" sldId="267"/>
            <ac:spMk id="13" creationId="{444B20BE-9DBD-7C76-1A7A-F2916528A9DC}"/>
          </ac:spMkLst>
        </pc:spChg>
      </pc:sldChg>
      <pc:sldChg chg="modSp add mod">
        <pc:chgData name="Nicolas Giraldo" userId="6d009017-8df6-4ff1-9bcf-ad8070871209" providerId="ADAL" clId="{7E6F12F6-9B51-4821-9999-6C7BF854FA3B}" dt="2026-03-18T15:42:38.019" v="1055" actId="5793"/>
        <pc:sldMkLst>
          <pc:docMk/>
          <pc:sldMk cId="1493112684" sldId="268"/>
        </pc:sldMkLst>
        <pc:spChg chg="mod">
          <ac:chgData name="Nicolas Giraldo" userId="6d009017-8df6-4ff1-9bcf-ad8070871209" providerId="ADAL" clId="{7E6F12F6-9B51-4821-9999-6C7BF854FA3B}" dt="2026-03-18T15:37:13.011" v="713" actId="20577"/>
          <ac:spMkLst>
            <pc:docMk/>
            <pc:sldMk cId="1493112684" sldId="268"/>
            <ac:spMk id="4" creationId="{124652A1-5BDF-B489-8C07-AE14ABE4C789}"/>
          </ac:spMkLst>
        </pc:spChg>
        <pc:spChg chg="mod">
          <ac:chgData name="Nicolas Giraldo" userId="6d009017-8df6-4ff1-9bcf-ad8070871209" providerId="ADAL" clId="{7E6F12F6-9B51-4821-9999-6C7BF854FA3B}" dt="2026-03-18T15:42:38.019" v="1055" actId="5793"/>
          <ac:spMkLst>
            <pc:docMk/>
            <pc:sldMk cId="1493112684" sldId="268"/>
            <ac:spMk id="13" creationId="{97081346-5D9C-22CC-9CC7-F517CBC5EFC0}"/>
          </ac:spMkLst>
        </pc:spChg>
      </pc:sldChg>
      <pc:sldChg chg="modSp add mod">
        <pc:chgData name="Nicolas Giraldo" userId="6d009017-8df6-4ff1-9bcf-ad8070871209" providerId="ADAL" clId="{7E6F12F6-9B51-4821-9999-6C7BF854FA3B}" dt="2026-03-18T16:02:45.539" v="1319" actId="108"/>
        <pc:sldMkLst>
          <pc:docMk/>
          <pc:sldMk cId="398103844" sldId="269"/>
        </pc:sldMkLst>
        <pc:spChg chg="mod">
          <ac:chgData name="Nicolas Giraldo" userId="6d009017-8df6-4ff1-9bcf-ad8070871209" providerId="ADAL" clId="{7E6F12F6-9B51-4821-9999-6C7BF854FA3B}" dt="2026-03-18T15:47:50.432" v="1146" actId="20577"/>
          <ac:spMkLst>
            <pc:docMk/>
            <pc:sldMk cId="398103844" sldId="269"/>
            <ac:spMk id="4" creationId="{596A6165-705B-C5D5-C449-8CAF3018767D}"/>
          </ac:spMkLst>
        </pc:spChg>
        <pc:spChg chg="mod">
          <ac:chgData name="Nicolas Giraldo" userId="6d009017-8df6-4ff1-9bcf-ad8070871209" providerId="ADAL" clId="{7E6F12F6-9B51-4821-9999-6C7BF854FA3B}" dt="2026-03-18T16:02:45.539" v="1319" actId="108"/>
          <ac:spMkLst>
            <pc:docMk/>
            <pc:sldMk cId="398103844" sldId="269"/>
            <ac:spMk id="13" creationId="{241AA844-F923-5421-338C-48BED5D32C28}"/>
          </ac:spMkLst>
        </pc:spChg>
      </pc:sldChg>
      <pc:sldChg chg="addSp delSp modSp add mod">
        <pc:chgData name="Nicolas Giraldo" userId="6d009017-8df6-4ff1-9bcf-ad8070871209" providerId="ADAL" clId="{7E6F12F6-9B51-4821-9999-6C7BF854FA3B}" dt="2026-03-18T16:05:17.406" v="1341" actId="5793"/>
        <pc:sldMkLst>
          <pc:docMk/>
          <pc:sldMk cId="3507584797" sldId="270"/>
        </pc:sldMkLst>
        <pc:spChg chg="mod">
          <ac:chgData name="Nicolas Giraldo" userId="6d009017-8df6-4ff1-9bcf-ad8070871209" providerId="ADAL" clId="{7E6F12F6-9B51-4821-9999-6C7BF854FA3B}" dt="2026-03-18T15:58:42.765" v="1292" actId="20577"/>
          <ac:spMkLst>
            <pc:docMk/>
            <pc:sldMk cId="3507584797" sldId="270"/>
            <ac:spMk id="4" creationId="{1D9CB3C0-07C9-F949-D801-F55D9D405E8D}"/>
          </ac:spMkLst>
        </pc:spChg>
        <pc:spChg chg="add">
          <ac:chgData name="Nicolas Giraldo" userId="6d009017-8df6-4ff1-9bcf-ad8070871209" providerId="ADAL" clId="{7E6F12F6-9B51-4821-9999-6C7BF854FA3B}" dt="2026-03-18T15:59:11.930" v="1294"/>
          <ac:spMkLst>
            <pc:docMk/>
            <pc:sldMk cId="3507584797" sldId="270"/>
            <ac:spMk id="7" creationId="{7DAD39DB-043E-14AA-EFD8-58DA6F18D899}"/>
          </ac:spMkLst>
        </pc:spChg>
        <pc:spChg chg="add mod">
          <ac:chgData name="Nicolas Giraldo" userId="6d009017-8df6-4ff1-9bcf-ad8070871209" providerId="ADAL" clId="{7E6F12F6-9B51-4821-9999-6C7BF854FA3B}" dt="2026-03-18T15:59:23.709" v="1298"/>
          <ac:spMkLst>
            <pc:docMk/>
            <pc:sldMk cId="3507584797" sldId="270"/>
            <ac:spMk id="8" creationId="{DC4467C9-A128-CC78-2D64-87552FCCBB4C}"/>
          </ac:spMkLst>
        </pc:spChg>
        <pc:spChg chg="add del mod">
          <ac:chgData name="Nicolas Giraldo" userId="6d009017-8df6-4ff1-9bcf-ad8070871209" providerId="ADAL" clId="{7E6F12F6-9B51-4821-9999-6C7BF854FA3B}" dt="2026-03-18T16:00:24.992" v="1310" actId="47"/>
          <ac:spMkLst>
            <pc:docMk/>
            <pc:sldMk cId="3507584797" sldId="270"/>
            <ac:spMk id="9" creationId="{924A2C43-C281-230A-8C4B-E4E2CF365AA4}"/>
          </ac:spMkLst>
        </pc:spChg>
        <pc:spChg chg="add">
          <ac:chgData name="Nicolas Giraldo" userId="6d009017-8df6-4ff1-9bcf-ad8070871209" providerId="ADAL" clId="{7E6F12F6-9B51-4821-9999-6C7BF854FA3B}" dt="2026-03-18T16:00:04.544" v="1309"/>
          <ac:spMkLst>
            <pc:docMk/>
            <pc:sldMk cId="3507584797" sldId="270"/>
            <ac:spMk id="10" creationId="{6E2E9A85-8DC0-775A-84C8-CA0BA24D385E}"/>
          </ac:spMkLst>
        </pc:spChg>
        <pc:spChg chg="add">
          <ac:chgData name="Nicolas Giraldo" userId="6d009017-8df6-4ff1-9bcf-ad8070871209" providerId="ADAL" clId="{7E6F12F6-9B51-4821-9999-6C7BF854FA3B}" dt="2026-03-18T16:00:31.702" v="1311"/>
          <ac:spMkLst>
            <pc:docMk/>
            <pc:sldMk cId="3507584797" sldId="270"/>
            <ac:spMk id="11" creationId="{AB2C155F-2372-17C9-9954-5333A6037B40}"/>
          </ac:spMkLst>
        </pc:spChg>
        <pc:spChg chg="add del mod">
          <ac:chgData name="Nicolas Giraldo" userId="6d009017-8df6-4ff1-9bcf-ad8070871209" providerId="ADAL" clId="{7E6F12F6-9B51-4821-9999-6C7BF854FA3B}" dt="2026-03-18T16:05:17.406" v="1341" actId="5793"/>
          <ac:spMkLst>
            <pc:docMk/>
            <pc:sldMk cId="3507584797" sldId="270"/>
            <ac:spMk id="13" creationId="{1ED1BF28-5A68-3EA9-14D1-55CD96214ED7}"/>
          </ac:spMkLst>
        </pc:spChg>
      </pc:sldChg>
      <pc:sldChg chg="addSp delSp modSp add mod">
        <pc:chgData name="Nicolas Giraldo" userId="6d009017-8df6-4ff1-9bcf-ad8070871209" providerId="ADAL" clId="{7E6F12F6-9B51-4821-9999-6C7BF854FA3B}" dt="2026-03-18T16:18:23.884" v="1521" actId="14100"/>
        <pc:sldMkLst>
          <pc:docMk/>
          <pc:sldMk cId="1997804507" sldId="271"/>
        </pc:sldMkLst>
        <pc:spChg chg="mod">
          <ac:chgData name="Nicolas Giraldo" userId="6d009017-8df6-4ff1-9bcf-ad8070871209" providerId="ADAL" clId="{7E6F12F6-9B51-4821-9999-6C7BF854FA3B}" dt="2026-03-18T16:13:33.629" v="1390" actId="108"/>
          <ac:spMkLst>
            <pc:docMk/>
            <pc:sldMk cId="1997804507" sldId="271"/>
            <ac:spMk id="4" creationId="{FA10945C-9EB7-E583-3863-AA219BF1F011}"/>
          </ac:spMkLst>
        </pc:spChg>
        <pc:spChg chg="add">
          <ac:chgData name="Nicolas Giraldo" userId="6d009017-8df6-4ff1-9bcf-ad8070871209" providerId="ADAL" clId="{7E6F12F6-9B51-4821-9999-6C7BF854FA3B}" dt="2026-03-18T16:14:02.433" v="1392"/>
          <ac:spMkLst>
            <pc:docMk/>
            <pc:sldMk cId="1997804507" sldId="271"/>
            <ac:spMk id="7" creationId="{C41158CC-6211-4FC7-B467-558725501209}"/>
          </ac:spMkLst>
        </pc:spChg>
        <pc:spChg chg="add mod">
          <ac:chgData name="Nicolas Giraldo" userId="6d009017-8df6-4ff1-9bcf-ad8070871209" providerId="ADAL" clId="{7E6F12F6-9B51-4821-9999-6C7BF854FA3B}" dt="2026-03-18T16:14:07.255" v="1394"/>
          <ac:spMkLst>
            <pc:docMk/>
            <pc:sldMk cId="1997804507" sldId="271"/>
            <ac:spMk id="8" creationId="{B5550BFC-B848-491A-E736-466FF080024E}"/>
          </ac:spMkLst>
        </pc:spChg>
        <pc:spChg chg="add del mod">
          <ac:chgData name="Nicolas Giraldo" userId="6d009017-8df6-4ff1-9bcf-ad8070871209" providerId="ADAL" clId="{7E6F12F6-9B51-4821-9999-6C7BF854FA3B}" dt="2026-03-18T16:14:33.365" v="1398" actId="21"/>
          <ac:spMkLst>
            <pc:docMk/>
            <pc:sldMk cId="1997804507" sldId="271"/>
            <ac:spMk id="10" creationId="{C3817B44-F207-AEA8-865A-152940C42229}"/>
          </ac:spMkLst>
        </pc:spChg>
        <pc:spChg chg="add mod">
          <ac:chgData name="Nicolas Giraldo" userId="6d009017-8df6-4ff1-9bcf-ad8070871209" providerId="ADAL" clId="{7E6F12F6-9B51-4821-9999-6C7BF854FA3B}" dt="2026-03-18T16:18:23.884" v="1521" actId="14100"/>
          <ac:spMkLst>
            <pc:docMk/>
            <pc:sldMk cId="1997804507" sldId="271"/>
            <ac:spMk id="12" creationId="{E256291B-0D33-C7CE-76DD-69A45199D71D}"/>
          </ac:spMkLst>
        </pc:spChg>
        <pc:spChg chg="mod">
          <ac:chgData name="Nicolas Giraldo" userId="6d009017-8df6-4ff1-9bcf-ad8070871209" providerId="ADAL" clId="{7E6F12F6-9B51-4821-9999-6C7BF854FA3B}" dt="2026-03-18T16:13:53.145" v="1391" actId="20577"/>
          <ac:spMkLst>
            <pc:docMk/>
            <pc:sldMk cId="1997804507" sldId="271"/>
            <ac:spMk id="13" creationId="{CFB62BBB-FD5E-AFC6-EA69-1E40033EF7A7}"/>
          </ac:spMkLst>
        </pc:spChg>
      </pc:sldChg>
      <pc:sldChg chg="modSp add mod">
        <pc:chgData name="Nicolas Giraldo" userId="6d009017-8df6-4ff1-9bcf-ad8070871209" providerId="ADAL" clId="{7E6F12F6-9B51-4821-9999-6C7BF854FA3B}" dt="2026-03-18T16:21:14.697" v="1720" actId="1076"/>
        <pc:sldMkLst>
          <pc:docMk/>
          <pc:sldMk cId="1697499219" sldId="272"/>
        </pc:sldMkLst>
        <pc:spChg chg="mod">
          <ac:chgData name="Nicolas Giraldo" userId="6d009017-8df6-4ff1-9bcf-ad8070871209" providerId="ADAL" clId="{7E6F12F6-9B51-4821-9999-6C7BF854FA3B}" dt="2026-03-18T16:20:02.281" v="1564" actId="20577"/>
          <ac:spMkLst>
            <pc:docMk/>
            <pc:sldMk cId="1697499219" sldId="272"/>
            <ac:spMk id="4" creationId="{DFAB5AE2-1B65-CA47-61C2-93D29E2312C5}"/>
          </ac:spMkLst>
        </pc:spChg>
        <pc:spChg chg="mod">
          <ac:chgData name="Nicolas Giraldo" userId="6d009017-8df6-4ff1-9bcf-ad8070871209" providerId="ADAL" clId="{7E6F12F6-9B51-4821-9999-6C7BF854FA3B}" dt="2026-03-18T16:21:14.697" v="1720" actId="1076"/>
          <ac:spMkLst>
            <pc:docMk/>
            <pc:sldMk cId="1697499219" sldId="272"/>
            <ac:spMk id="12" creationId="{BF132A45-681E-9E5B-28F1-4739C1D3F224}"/>
          </ac:spMkLst>
        </pc:spChg>
      </pc:sldChg>
      <pc:sldChg chg="addSp delSp modSp add mod">
        <pc:chgData name="Nicolas Giraldo" userId="6d009017-8df6-4ff1-9bcf-ad8070871209" providerId="ADAL" clId="{7E6F12F6-9B51-4821-9999-6C7BF854FA3B}" dt="2026-03-18T20:45:38.816" v="1862" actId="12"/>
        <pc:sldMkLst>
          <pc:docMk/>
          <pc:sldMk cId="3287493409" sldId="273"/>
        </pc:sldMkLst>
        <pc:spChg chg="mod">
          <ac:chgData name="Nicolas Giraldo" userId="6d009017-8df6-4ff1-9bcf-ad8070871209" providerId="ADAL" clId="{7E6F12F6-9B51-4821-9999-6C7BF854FA3B}" dt="2026-03-18T16:26:53.124" v="1771" actId="20577"/>
          <ac:spMkLst>
            <pc:docMk/>
            <pc:sldMk cId="3287493409" sldId="273"/>
            <ac:spMk id="4" creationId="{5BCED26A-031D-F5B2-321D-B8494D8BF7A1}"/>
          </ac:spMkLst>
        </pc:spChg>
        <pc:spChg chg="add">
          <ac:chgData name="Nicolas Giraldo" userId="6d009017-8df6-4ff1-9bcf-ad8070871209" providerId="ADAL" clId="{7E6F12F6-9B51-4821-9999-6C7BF854FA3B}" dt="2026-03-18T16:27:15.285" v="1772"/>
          <ac:spMkLst>
            <pc:docMk/>
            <pc:sldMk cId="3287493409" sldId="273"/>
            <ac:spMk id="7" creationId="{F22CBC41-DA70-2854-A0FC-7673D159C0FF}"/>
          </ac:spMkLst>
        </pc:spChg>
        <pc:spChg chg="add mod">
          <ac:chgData name="Nicolas Giraldo" userId="6d009017-8df6-4ff1-9bcf-ad8070871209" providerId="ADAL" clId="{7E6F12F6-9B51-4821-9999-6C7BF854FA3B}" dt="2026-03-18T16:27:20.518" v="1774"/>
          <ac:spMkLst>
            <pc:docMk/>
            <pc:sldMk cId="3287493409" sldId="273"/>
            <ac:spMk id="8" creationId="{64143B38-4885-D4F9-6E12-E1DC01920CC5}"/>
          </ac:spMkLst>
        </pc:spChg>
        <pc:spChg chg="add">
          <ac:chgData name="Nicolas Giraldo" userId="6d009017-8df6-4ff1-9bcf-ad8070871209" providerId="ADAL" clId="{7E6F12F6-9B51-4821-9999-6C7BF854FA3B}" dt="2026-03-18T16:27:26.610" v="1778"/>
          <ac:spMkLst>
            <pc:docMk/>
            <pc:sldMk cId="3287493409" sldId="273"/>
            <ac:spMk id="10" creationId="{C4EB5D3F-AEF2-D9C1-45B1-74D74E3A87A3}"/>
          </ac:spMkLst>
        </pc:spChg>
        <pc:spChg chg="add mod">
          <ac:chgData name="Nicolas Giraldo" userId="6d009017-8df6-4ff1-9bcf-ad8070871209" providerId="ADAL" clId="{7E6F12F6-9B51-4821-9999-6C7BF854FA3B}" dt="2026-03-18T16:27:34.969" v="1782"/>
          <ac:spMkLst>
            <pc:docMk/>
            <pc:sldMk cId="3287493409" sldId="273"/>
            <ac:spMk id="11" creationId="{D0D1AEED-30DF-39B2-435F-EFD8BAB47683}"/>
          </ac:spMkLst>
        </pc:spChg>
        <pc:spChg chg="add del mod">
          <ac:chgData name="Nicolas Giraldo" userId="6d009017-8df6-4ff1-9bcf-ad8070871209" providerId="ADAL" clId="{7E6F12F6-9B51-4821-9999-6C7BF854FA3B}" dt="2026-03-18T16:27:35.383" v="1783" actId="47"/>
          <ac:spMkLst>
            <pc:docMk/>
            <pc:sldMk cId="3287493409" sldId="273"/>
            <ac:spMk id="12" creationId="{9CA9477B-7D6D-9F6C-3044-49473B06CEDC}"/>
          </ac:spMkLst>
        </pc:spChg>
        <pc:spChg chg="add del mod">
          <ac:chgData name="Nicolas Giraldo" userId="6d009017-8df6-4ff1-9bcf-ad8070871209" providerId="ADAL" clId="{7E6F12F6-9B51-4821-9999-6C7BF854FA3B}" dt="2026-03-18T16:28:01.267" v="1787" actId="21"/>
          <ac:spMkLst>
            <pc:docMk/>
            <pc:sldMk cId="3287493409" sldId="273"/>
            <ac:spMk id="14" creationId="{0FC15FE5-3059-5A75-26E4-93FB022531A3}"/>
          </ac:spMkLst>
        </pc:spChg>
        <pc:spChg chg="add mod">
          <ac:chgData name="Nicolas Giraldo" userId="6d009017-8df6-4ff1-9bcf-ad8070871209" providerId="ADAL" clId="{7E6F12F6-9B51-4821-9999-6C7BF854FA3B}" dt="2026-03-18T20:45:38.816" v="1862" actId="12"/>
          <ac:spMkLst>
            <pc:docMk/>
            <pc:sldMk cId="3287493409" sldId="273"/>
            <ac:spMk id="16" creationId="{AB2C1EF4-2A66-216E-7F73-E25AF9DE8943}"/>
          </ac:spMkLst>
        </pc:spChg>
      </pc:sldChg>
      <pc:sldChg chg="addSp modSp add mod">
        <pc:chgData name="Nicolas Giraldo" userId="6d009017-8df6-4ff1-9bcf-ad8070871209" providerId="ADAL" clId="{7E6F12F6-9B51-4821-9999-6C7BF854FA3B}" dt="2026-03-19T07:09:53.167" v="4467" actId="20577"/>
        <pc:sldMkLst>
          <pc:docMk/>
          <pc:sldMk cId="906478291" sldId="274"/>
        </pc:sldMkLst>
        <pc:spChg chg="mod">
          <ac:chgData name="Nicolas Giraldo" userId="6d009017-8df6-4ff1-9bcf-ad8070871209" providerId="ADAL" clId="{7E6F12F6-9B51-4821-9999-6C7BF854FA3B}" dt="2026-03-18T20:49:55.730" v="1888" actId="20577"/>
          <ac:spMkLst>
            <pc:docMk/>
            <pc:sldMk cId="906478291" sldId="274"/>
            <ac:spMk id="4" creationId="{9CD240C5-572C-F4B1-113A-EBA04D30B426}"/>
          </ac:spMkLst>
        </pc:spChg>
        <pc:spChg chg="add mod">
          <ac:chgData name="Nicolas Giraldo" userId="6d009017-8df6-4ff1-9bcf-ad8070871209" providerId="ADAL" clId="{7E6F12F6-9B51-4821-9999-6C7BF854FA3B}" dt="2026-03-19T07:09:53.167" v="4467" actId="20577"/>
          <ac:spMkLst>
            <pc:docMk/>
            <pc:sldMk cId="906478291" sldId="274"/>
            <ac:spMk id="7" creationId="{3E04612A-B7D0-DD74-78D6-DF184D504CE6}"/>
          </ac:spMkLst>
        </pc:spChg>
        <pc:spChg chg="mod">
          <ac:chgData name="Nicolas Giraldo" userId="6d009017-8df6-4ff1-9bcf-ad8070871209" providerId="ADAL" clId="{7E6F12F6-9B51-4821-9999-6C7BF854FA3B}" dt="2026-03-19T07:05:50.468" v="4039" actId="1076"/>
          <ac:spMkLst>
            <pc:docMk/>
            <pc:sldMk cId="906478291" sldId="274"/>
            <ac:spMk id="16" creationId="{4D189DD5-B537-A2A5-645F-EB76A5052211}"/>
          </ac:spMkLst>
        </pc:spChg>
      </pc:sldChg>
      <pc:sldChg chg="addSp delSp modSp add mod">
        <pc:chgData name="Nicolas Giraldo" userId="6d009017-8df6-4ff1-9bcf-ad8070871209" providerId="ADAL" clId="{7E6F12F6-9B51-4821-9999-6C7BF854FA3B}" dt="2026-03-19T07:11:37.212" v="4484" actId="5793"/>
        <pc:sldMkLst>
          <pc:docMk/>
          <pc:sldMk cId="945014493" sldId="275"/>
        </pc:sldMkLst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3" creationId="{86487A66-5C1C-8D25-B6BC-A7DF0407CD63}"/>
          </ac:spMkLst>
        </pc:spChg>
        <pc:spChg chg="mod">
          <ac:chgData name="Nicolas Giraldo" userId="6d009017-8df6-4ff1-9bcf-ad8070871209" providerId="ADAL" clId="{7E6F12F6-9B51-4821-9999-6C7BF854FA3B}" dt="2026-03-19T07:08:52.608" v="4309" actId="20577"/>
          <ac:spMkLst>
            <pc:docMk/>
            <pc:sldMk cId="945014493" sldId="275"/>
            <ac:spMk id="4" creationId="{9D1018A5-211E-85B7-6E67-627CE229BBD2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5" creationId="{93A40204-6E7A-FD02-C7A9-CAF4D0995F06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6" creationId="{7E3623C7-F3D3-AF7D-3700-F2801B6F8F35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9" creationId="{C7334BD3-41EE-5C78-5FC9-4CF54551B33A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12" creationId="{2A64B90A-2719-5FE6-20A1-D5B986A74FAC}"/>
          </ac:spMkLst>
        </pc:spChg>
        <pc:spChg chg="mod">
          <ac:chgData name="Nicolas Giraldo" userId="6d009017-8df6-4ff1-9bcf-ad8070871209" providerId="ADAL" clId="{7E6F12F6-9B51-4821-9999-6C7BF854FA3B}" dt="2026-03-18T21:03:58.668" v="2303" actId="790"/>
          <ac:spMkLst>
            <pc:docMk/>
            <pc:sldMk cId="945014493" sldId="275"/>
            <ac:spMk id="13" creationId="{56FFDA0D-D868-1893-A530-248882610C1C}"/>
          </ac:spMkLst>
        </pc:spChg>
        <pc:spChg chg="add del mod">
          <ac:chgData name="Nicolas Giraldo" userId="6d009017-8df6-4ff1-9bcf-ad8070871209" providerId="ADAL" clId="{7E6F12F6-9B51-4821-9999-6C7BF854FA3B}" dt="2026-03-19T07:11:37.212" v="4484" actId="5793"/>
          <ac:spMkLst>
            <pc:docMk/>
            <pc:sldMk cId="945014493" sldId="275"/>
            <ac:spMk id="16" creationId="{A7D54AFF-AC41-AD16-EA8E-19EFA0263E16}"/>
          </ac:spMkLst>
        </pc:spChg>
        <pc:graphicFrameChg chg="add del">
          <ac:chgData name="Nicolas Giraldo" userId="6d009017-8df6-4ff1-9bcf-ad8070871209" providerId="ADAL" clId="{7E6F12F6-9B51-4821-9999-6C7BF854FA3B}" dt="2026-03-18T22:28:09.028" v="4037" actId="26606"/>
          <ac:graphicFrameMkLst>
            <pc:docMk/>
            <pc:sldMk cId="945014493" sldId="275"/>
            <ac:graphicFrameMk id="18" creationId="{B083A76F-3745-61A0-BA12-44763E170F54}"/>
          </ac:graphicFrameMkLst>
        </pc:graphicFrameChg>
      </pc:sldChg>
      <pc:sldChg chg="modSp add mod">
        <pc:chgData name="Nicolas Giraldo" userId="6d009017-8df6-4ff1-9bcf-ad8070871209" providerId="ADAL" clId="{7E6F12F6-9B51-4821-9999-6C7BF854FA3B}" dt="2026-03-18T21:24:27.922" v="2711" actId="790"/>
        <pc:sldMkLst>
          <pc:docMk/>
          <pc:sldMk cId="2233077068" sldId="276"/>
        </pc:sldMkLst>
        <pc:spChg chg="mod">
          <ac:chgData name="Nicolas Giraldo" userId="6d009017-8df6-4ff1-9bcf-ad8070871209" providerId="ADAL" clId="{7E6F12F6-9B51-4821-9999-6C7BF854FA3B}" dt="2026-03-18T21:21:17.191" v="2653" actId="20577"/>
          <ac:spMkLst>
            <pc:docMk/>
            <pc:sldMk cId="2233077068" sldId="276"/>
            <ac:spMk id="4" creationId="{4E18F195-9F78-D5EA-042E-FBA4C482293F}"/>
          </ac:spMkLst>
        </pc:spChg>
        <pc:spChg chg="mod">
          <ac:chgData name="Nicolas Giraldo" userId="6d009017-8df6-4ff1-9bcf-ad8070871209" providerId="ADAL" clId="{7E6F12F6-9B51-4821-9999-6C7BF854FA3B}" dt="2026-03-18T21:24:27.922" v="2711" actId="790"/>
          <ac:spMkLst>
            <pc:docMk/>
            <pc:sldMk cId="2233077068" sldId="276"/>
            <ac:spMk id="16" creationId="{01F356CA-7365-9EC8-E596-95850265FD51}"/>
          </ac:spMkLst>
        </pc:spChg>
      </pc:sldChg>
      <pc:sldChg chg="modSp add mod">
        <pc:chgData name="Nicolas Giraldo" userId="6d009017-8df6-4ff1-9bcf-ad8070871209" providerId="ADAL" clId="{7E6F12F6-9B51-4821-9999-6C7BF854FA3B}" dt="2026-03-18T21:48:47.586" v="3141" actId="20577"/>
        <pc:sldMkLst>
          <pc:docMk/>
          <pc:sldMk cId="1203764106" sldId="277"/>
        </pc:sldMkLst>
        <pc:spChg chg="mod">
          <ac:chgData name="Nicolas Giraldo" userId="6d009017-8df6-4ff1-9bcf-ad8070871209" providerId="ADAL" clId="{7E6F12F6-9B51-4821-9999-6C7BF854FA3B}" dt="2026-03-18T21:35:10.295" v="2823" actId="20577"/>
          <ac:spMkLst>
            <pc:docMk/>
            <pc:sldMk cId="1203764106" sldId="277"/>
            <ac:spMk id="4" creationId="{2E535484-88AA-C995-0B48-C967A211AB95}"/>
          </ac:spMkLst>
        </pc:spChg>
        <pc:spChg chg="mod">
          <ac:chgData name="Nicolas Giraldo" userId="6d009017-8df6-4ff1-9bcf-ad8070871209" providerId="ADAL" clId="{7E6F12F6-9B51-4821-9999-6C7BF854FA3B}" dt="2026-03-18T21:36:47.053" v="2834" actId="1076"/>
          <ac:spMkLst>
            <pc:docMk/>
            <pc:sldMk cId="1203764106" sldId="277"/>
            <ac:spMk id="5" creationId="{4F7CA492-994B-C181-79F0-63AC6E4A7214}"/>
          </ac:spMkLst>
        </pc:spChg>
        <pc:spChg chg="mod">
          <ac:chgData name="Nicolas Giraldo" userId="6d009017-8df6-4ff1-9bcf-ad8070871209" providerId="ADAL" clId="{7E6F12F6-9B51-4821-9999-6C7BF854FA3B}" dt="2026-03-18T21:48:47.586" v="3141" actId="20577"/>
          <ac:spMkLst>
            <pc:docMk/>
            <pc:sldMk cId="1203764106" sldId="277"/>
            <ac:spMk id="16" creationId="{AA94F74B-C431-08D1-7237-0BACC06B1B3C}"/>
          </ac:spMkLst>
        </pc:spChg>
      </pc:sldChg>
      <pc:sldChg chg="modSp add mod">
        <pc:chgData name="Nicolas Giraldo" userId="6d009017-8df6-4ff1-9bcf-ad8070871209" providerId="ADAL" clId="{7E6F12F6-9B51-4821-9999-6C7BF854FA3B}" dt="2026-03-18T22:10:10.698" v="3828" actId="33524"/>
        <pc:sldMkLst>
          <pc:docMk/>
          <pc:sldMk cId="3809835061" sldId="278"/>
        </pc:sldMkLst>
        <pc:spChg chg="mod">
          <ac:chgData name="Nicolas Giraldo" userId="6d009017-8df6-4ff1-9bcf-ad8070871209" providerId="ADAL" clId="{7E6F12F6-9B51-4821-9999-6C7BF854FA3B}" dt="2026-03-18T22:02:11.136" v="3714" actId="1076"/>
          <ac:spMkLst>
            <pc:docMk/>
            <pc:sldMk cId="3809835061" sldId="278"/>
            <ac:spMk id="4" creationId="{C948DD86-B734-EFED-2F35-F40E7A3878B8}"/>
          </ac:spMkLst>
        </pc:spChg>
        <pc:spChg chg="mod">
          <ac:chgData name="Nicolas Giraldo" userId="6d009017-8df6-4ff1-9bcf-ad8070871209" providerId="ADAL" clId="{7E6F12F6-9B51-4821-9999-6C7BF854FA3B}" dt="2026-03-18T22:10:10.698" v="3828" actId="33524"/>
          <ac:spMkLst>
            <pc:docMk/>
            <pc:sldMk cId="3809835061" sldId="278"/>
            <ac:spMk id="16" creationId="{3D034431-1FF9-7E45-848F-8F801FCFC486}"/>
          </ac:spMkLst>
        </pc:spChg>
      </pc:sldChg>
      <pc:sldChg chg="modSp add mod">
        <pc:chgData name="Nicolas Giraldo" userId="6d009017-8df6-4ff1-9bcf-ad8070871209" providerId="ADAL" clId="{7E6F12F6-9B51-4821-9999-6C7BF854FA3B}" dt="2026-03-18T22:16:02.466" v="3946" actId="1076"/>
        <pc:sldMkLst>
          <pc:docMk/>
          <pc:sldMk cId="1411685379" sldId="279"/>
        </pc:sldMkLst>
        <pc:spChg chg="mod">
          <ac:chgData name="Nicolas Giraldo" userId="6d009017-8df6-4ff1-9bcf-ad8070871209" providerId="ADAL" clId="{7E6F12F6-9B51-4821-9999-6C7BF854FA3B}" dt="2026-03-18T22:16:00.234" v="3945" actId="1076"/>
          <ac:spMkLst>
            <pc:docMk/>
            <pc:sldMk cId="1411685379" sldId="279"/>
            <ac:spMk id="4" creationId="{85FC5B11-3FEB-FF44-4215-E08D53FA3A58}"/>
          </ac:spMkLst>
        </pc:spChg>
        <pc:spChg chg="mod">
          <ac:chgData name="Nicolas Giraldo" userId="6d009017-8df6-4ff1-9bcf-ad8070871209" providerId="ADAL" clId="{7E6F12F6-9B51-4821-9999-6C7BF854FA3B}" dt="2026-03-18T22:16:02.466" v="3946" actId="1076"/>
          <ac:spMkLst>
            <pc:docMk/>
            <pc:sldMk cId="1411685379" sldId="279"/>
            <ac:spMk id="16" creationId="{C69C6F5E-C652-65F4-427A-52ED79DB4513}"/>
          </ac:spMkLst>
        </pc:spChg>
      </pc:sldChg>
      <pc:sldChg chg="modSp add mod">
        <pc:chgData name="Nicolas Giraldo" userId="6d009017-8df6-4ff1-9bcf-ad8070871209" providerId="ADAL" clId="{7E6F12F6-9B51-4821-9999-6C7BF854FA3B}" dt="2026-03-19T08:15:17.717" v="4571" actId="20577"/>
        <pc:sldMkLst>
          <pc:docMk/>
          <pc:sldMk cId="2043141643" sldId="280"/>
        </pc:sldMkLst>
        <pc:spChg chg="mod">
          <ac:chgData name="Nicolas Giraldo" userId="6d009017-8df6-4ff1-9bcf-ad8070871209" providerId="ADAL" clId="{7E6F12F6-9B51-4821-9999-6C7BF854FA3B}" dt="2026-03-19T08:15:17.717" v="4571" actId="20577"/>
          <ac:spMkLst>
            <pc:docMk/>
            <pc:sldMk cId="2043141643" sldId="280"/>
            <ac:spMk id="16" creationId="{BF3C81D1-1F2A-E343-8E6C-C2EE4D240206}"/>
          </ac:spMkLst>
        </pc:spChg>
      </pc:sldChg>
      <pc:sldChg chg="modSp add del mod">
        <pc:chgData name="Nicolas Giraldo" userId="6d009017-8df6-4ff1-9bcf-ad8070871209" providerId="ADAL" clId="{7E6F12F6-9B51-4821-9999-6C7BF854FA3B}" dt="2026-03-19T08:07:53.357" v="4485" actId="2696"/>
        <pc:sldMkLst>
          <pc:docMk/>
          <pc:sldMk cId="4120406530" sldId="280"/>
        </pc:sldMkLst>
        <pc:spChg chg="mod">
          <ac:chgData name="Nicolas Giraldo" userId="6d009017-8df6-4ff1-9bcf-ad8070871209" providerId="ADAL" clId="{7E6F12F6-9B51-4821-9999-6C7BF854FA3B}" dt="2026-03-19T07:10:55.039" v="4477" actId="1076"/>
          <ac:spMkLst>
            <pc:docMk/>
            <pc:sldMk cId="4120406530" sldId="280"/>
            <ac:spMk id="16" creationId="{5889F3DF-6207-3F2F-CD84-7916ED04935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542595" y="3541595"/>
            <a:ext cx="6750806" cy="6740004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694399" y="3028225"/>
            <a:ext cx="10957393" cy="38833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075"/>
              </a:lnSpc>
            </a:pPr>
            <a:r>
              <a:rPr lang="es-ES" sz="4800" b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Orientaciones sobre la subsanación de los expedientes de contratación no adaptados a las obligaciones de los Next </a:t>
            </a:r>
            <a:r>
              <a:rPr lang="es-ES" sz="4800" b="1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Generation</a:t>
            </a:r>
            <a:r>
              <a:rPr lang="es-ES" sz="4800" b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EU </a:t>
            </a:r>
            <a:endParaRPr lang="ca-ES" sz="4800" b="1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lnSpc>
                <a:spcPts val="6075"/>
              </a:lnSpc>
            </a:pPr>
            <a:endParaRPr lang="en-US" sz="5062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pic>
        <p:nvPicPr>
          <p:cNvPr id="8" name="Imat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810500"/>
            <a:ext cx="3737081" cy="15554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66084-3F06-29FB-0FBD-CEDFD8665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A10C2B3-659E-2D46-B03D-97970DB29710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1DAB76D-1845-20C9-ED81-9F8D463EE352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5BCED26A-031D-F5B2-321D-B8494D8BF7A1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7. Comunicación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78987F9-9A62-29E2-5201-7BE38C58F4B7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54F060B-7B34-1142-0DF4-5323F4C5FB57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A187866-07B2-7AF9-335F-8959073005AA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3C83A547-B49C-4C44-9757-1F2105A4F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CA9477B-7D6D-9F6C-3044-49473B06CEDC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B2C1EF4-2A66-216E-7F73-E25AF9DE8943}"/>
              </a:ext>
            </a:extLst>
          </p:cNvPr>
          <p:cNvSpPr txBox="1"/>
          <p:nvPr/>
        </p:nvSpPr>
        <p:spPr>
          <a:xfrm>
            <a:off x="2965797" y="4012820"/>
            <a:ext cx="13079707" cy="281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Garantizar visibilidad/publicidad de financiación UE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Texto obligatorio: “</a:t>
            </a:r>
            <a:r>
              <a:rPr lang="es-ES" sz="2531" b="1" i="1" noProof="0">
                <a:solidFill>
                  <a:srgbClr val="003366"/>
                </a:solidFill>
                <a:latin typeface="Open Sans Light"/>
              </a:rPr>
              <a:t>Plan de Recuperación, Transformación y Resiliencia – Financiado por la Unión Europea – </a:t>
            </a:r>
            <a:r>
              <a:rPr lang="es-ES" sz="2531" b="1" i="1" noProof="0" err="1">
                <a:solidFill>
                  <a:srgbClr val="003366"/>
                </a:solidFill>
                <a:latin typeface="Open Sans Light"/>
              </a:rPr>
              <a:t>NextGenerationEU</a:t>
            </a: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”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Logos: Next </a:t>
            </a:r>
            <a:r>
              <a:rPr lang="es-ES" sz="2531" b="1" noProof="0" err="1">
                <a:solidFill>
                  <a:srgbClr val="003366"/>
                </a:solidFill>
                <a:latin typeface="Open Sans Light"/>
              </a:rPr>
              <a:t>Generation</a:t>
            </a: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 EU, PRTR y órgano concedente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287493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3852C-23AC-A520-C84D-B73EB7C36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11BD12B-2E0F-F4DE-AC8F-9DEED96BC648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EE2B073-8A6C-5277-2367-2AA7B1DD1A8E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9CD240C5-572C-F4B1-113A-EBA04D30B426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7. Comunicación / Facturas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77D5740-C308-8494-1C32-C657CDF7B509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882A053-291C-2F3B-0AA4-144EBAD24506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59BE5C1-49BD-D5C5-F6EE-054D9958364D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30F8247-21C8-478F-A865-A3E504502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22FD6E5-086C-5988-B18F-73DB52EBFB5B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D189DD5-B537-A2A5-645F-EB76A5052211}"/>
              </a:ext>
            </a:extLst>
          </p:cNvPr>
          <p:cNvSpPr txBox="1"/>
          <p:nvPr/>
        </p:nvSpPr>
        <p:spPr>
          <a:xfrm>
            <a:off x="2133600" y="3735008"/>
            <a:ext cx="13079707" cy="476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Ejemplo de anexo a la  factura: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La factura número </a:t>
            </a:r>
            <a:r>
              <a:rPr lang="es-ES" sz="2531" i="1" noProof="0" err="1">
                <a:solidFill>
                  <a:srgbClr val="003366"/>
                </a:solidFill>
                <a:latin typeface="Open Sans Light"/>
              </a:rPr>
              <a:t>xxxx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 de fecha </a:t>
            </a:r>
            <a:r>
              <a:rPr lang="es-ES" sz="2531" i="1" noProof="0" err="1">
                <a:solidFill>
                  <a:srgbClr val="003366"/>
                </a:solidFill>
                <a:latin typeface="Open Sans Light"/>
              </a:rPr>
              <a:t>xxxxx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, en concepto de </a:t>
            </a:r>
            <a:r>
              <a:rPr lang="es-ES" sz="2531" i="1" noProof="0" err="1">
                <a:solidFill>
                  <a:srgbClr val="003366"/>
                </a:solidFill>
                <a:latin typeface="Open Sans Light"/>
              </a:rPr>
              <a:t>xxxxxxxx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 (hacer referencia a la actuación de la resolución y al eje en el caso de que lo tenga), ha sido financiada por la Unión Europea en el marco del Plan de Recuperación, Transformación y Resiliencia, con los denominados Fondos </a:t>
            </a:r>
            <a:r>
              <a:rPr lang="es-ES" sz="2531" i="1" noProof="0" err="1">
                <a:solidFill>
                  <a:srgbClr val="003366"/>
                </a:solidFill>
                <a:latin typeface="Open Sans Light"/>
              </a:rPr>
              <a:t>NextGenerationEU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, dentro de la convocatoria [nombre + componente e inversión].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 i="1">
              <a:solidFill>
                <a:srgbClr val="003366"/>
              </a:solidFill>
              <a:latin typeface="Open Sans Light"/>
            </a:endParaRP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b="1">
                <a:solidFill>
                  <a:srgbClr val="003366"/>
                </a:solidFill>
                <a:latin typeface="Open Sans Light"/>
              </a:rPr>
              <a:t>Casos con múltiples actuaciones/ejes (aprovechad el anexo para hacer la división de los conceptos e importes de la factura)</a:t>
            </a:r>
            <a:endParaRPr lang="ca-ES" sz="2531" b="1">
              <a:solidFill>
                <a:srgbClr val="003366"/>
              </a:solidFill>
              <a:latin typeface="Open Sans Light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 i="1" noProof="0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906478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16E4B-D48F-0696-1944-A33992EB5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708B490-07E5-33FA-E19F-AD6E3F02BDC9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6487A66-5C1C-8D25-B6BC-A7DF0407CD63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9D1018A5-211E-85B7-6E67-627CE229BBD2}"/>
              </a:ext>
            </a:extLst>
          </p:cNvPr>
          <p:cNvSpPr txBox="1"/>
          <p:nvPr/>
        </p:nvSpPr>
        <p:spPr>
          <a:xfrm>
            <a:off x="2753073" y="2247925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</a:t>
            </a:r>
          </a:p>
          <a:p>
            <a:pPr>
              <a:lnSpc>
                <a:spcPts val="3037"/>
              </a:lnSpc>
            </a:pPr>
            <a:r>
              <a:rPr lang="es-ES" sz="2531" b="1">
                <a:solidFill>
                  <a:srgbClr val="003366"/>
                </a:solidFill>
                <a:latin typeface="Open Sans Bold"/>
              </a:rPr>
              <a:t>7. Comunicación / certificaciones de obra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3A40204-6E7A-FD02-C7A9-CAF4D0995F06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E3623C7-F3D3-AF7D-3700-F2801B6F8F35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C7334BD3-41EE-5C78-5FC9-4CF54551B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A64B90A-2719-5FE6-20A1-D5B986A74FAC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7D54AFF-AC41-AD16-EA8E-19EFA0263E16}"/>
              </a:ext>
            </a:extLst>
          </p:cNvPr>
          <p:cNvSpPr txBox="1"/>
          <p:nvPr/>
        </p:nvSpPr>
        <p:spPr>
          <a:xfrm>
            <a:off x="2853711" y="3681600"/>
            <a:ext cx="13079707" cy="4357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r>
              <a:rPr lang="es-ES" sz="2531" noProof="0">
                <a:solidFill>
                  <a:srgbClr val="003366"/>
                </a:solidFill>
                <a:latin typeface="Open Sans Light"/>
              </a:rPr>
              <a:t> Anexo a certificación (director de obra o técnico competente):</a:t>
            </a:r>
          </a:p>
          <a:p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2000">
                <a:solidFill>
                  <a:srgbClr val="003366"/>
                </a:solidFill>
                <a:latin typeface="Open Sans Light"/>
              </a:rPr>
              <a:t>Texto tipo el que hemos visto antes en las facturas</a:t>
            </a:r>
          </a:p>
          <a:p>
            <a:pPr lvl="1"/>
            <a:endParaRPr lang="es-ES" sz="2000">
              <a:solidFill>
                <a:srgbClr val="003366"/>
              </a:solidFill>
              <a:latin typeface="Open Sans Light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Incluir los logos </a:t>
            </a: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Next </a:t>
            </a:r>
            <a:r>
              <a:rPr lang="es-ES" sz="2000" i="1" noProof="0" err="1">
                <a:solidFill>
                  <a:srgbClr val="003366"/>
                </a:solidFill>
                <a:latin typeface="Open Sans Light"/>
              </a:rPr>
              <a:t>Generation</a:t>
            </a: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2000">
                <a:solidFill>
                  <a:srgbClr val="003366"/>
                </a:solidFill>
                <a:latin typeface="Open Sans Light"/>
              </a:rPr>
              <a:t>Separar las partidas de la certificación según cada actuación</a:t>
            </a: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945014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6E291-4898-1999-69F6-24EF1B921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9A974B9-1506-9A94-1B3B-124323226485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207A291-EB72-8689-281B-1F6ABE335AB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4E18F195-9F78-D5EA-042E-FBA4C482293F}"/>
              </a:ext>
            </a:extLst>
          </p:cNvPr>
          <p:cNvSpPr txBox="1"/>
          <p:nvPr/>
        </p:nvSpPr>
        <p:spPr>
          <a:xfrm>
            <a:off x="2753073" y="2247925"/>
            <a:ext cx="1438310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Memoria de cumplimiento de los principios del PRTR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6FB36DA-9326-C933-4EF4-D87CCEE8F34D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06AE4D3-3284-E5D6-DFDF-B19102DD0E34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F010094-0D9F-7D6E-6F72-53C4487FC160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1ACC6D15-0A08-150D-D40E-030CF8971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A20EB73-5B5E-9BCD-EACD-4DFE36B40D9E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1F356CA-7365-9EC8-E596-95850265FD51}"/>
              </a:ext>
            </a:extLst>
          </p:cNvPr>
          <p:cNvSpPr txBox="1"/>
          <p:nvPr/>
        </p:nvSpPr>
        <p:spPr>
          <a:xfrm>
            <a:off x="3074693" y="4076700"/>
            <a:ext cx="13079707" cy="2429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En esta memoria hay que detallar cómo se ha cumplido cada principio, conservar las evidencias y documentación de soporte.</a:t>
            </a:r>
            <a:r>
              <a:rPr lang="es-ES" sz="2531">
                <a:solidFill>
                  <a:srgbClr val="003366"/>
                </a:solidFill>
                <a:latin typeface="Open Sans Light"/>
              </a:rPr>
              <a:t> Vendría a ser una memoria final de cumplimiento / subsanación. </a:t>
            </a: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233077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D3772D-99B9-4CA7-B5FD-7354A8D0D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D023A40-D944-C8E1-7B85-6D62129C5B2B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854EAED-71BF-F155-5ED0-9A507C55FC0E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2E535484-88AA-C995-0B48-C967A211AB95}"/>
              </a:ext>
            </a:extLst>
          </p:cNvPr>
          <p:cNvSpPr txBox="1"/>
          <p:nvPr/>
        </p:nvSpPr>
        <p:spPr>
          <a:xfrm>
            <a:off x="2753073" y="2247925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3: Tareas concretas para la subsanación de los expedientes de contratación.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F7CA492-994B-C181-79F0-63AC6E4A7214}"/>
              </a:ext>
            </a:extLst>
          </p:cNvPr>
          <p:cNvSpPr txBox="1"/>
          <p:nvPr/>
        </p:nvSpPr>
        <p:spPr>
          <a:xfrm>
            <a:off x="2133600" y="3896349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93080BB-A3AA-D8D2-D145-A742838DDCF6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F552729-C073-BC42-7B24-4C489B81E1AA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973E05F-E3DE-8AF8-04A4-A9B8B634A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A32F226-009E-DB2B-33E1-6514BF889536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A94F74B-C431-08D1-7237-0BACC06B1B3C}"/>
              </a:ext>
            </a:extLst>
          </p:cNvPr>
          <p:cNvSpPr txBox="1"/>
          <p:nvPr/>
        </p:nvSpPr>
        <p:spPr>
          <a:xfrm>
            <a:off x="2594693" y="3478956"/>
            <a:ext cx="13269104" cy="388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AutoNum type="alphaLcPeriod"/>
            </a:pPr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Información de obligaciones PRTR/NGEU</a:t>
            </a:r>
          </a:p>
          <a:p>
            <a:pPr algn="just"/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Publicar nota aclaratoria en plataforma de contratación  (1_MODELO_Notificación_PLACE)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Todos los contratos tienen que estar  publicados en PLACE con la casilla de Financiado por la UE “Asociado al PRTR”</a:t>
            </a: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914400" lvl="1" indent="-457200" algn="just">
              <a:buFont typeface="Wingdings" panose="05000000000000000000" pitchFamily="2" charset="2"/>
              <a:buChar char="Ø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Editar anuncio de formalización y modificar la casilla de la financiación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203764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3D9D0-5362-EC3B-34BE-09D1CA906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502E3C3-3DC4-B2EC-2D0B-77C90E24A606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569ADAC-108E-4C02-60FC-1DD0173536A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E88E8B68-85E8-ADAF-37A1-47B621AAB9F8}"/>
              </a:ext>
            </a:extLst>
          </p:cNvPr>
          <p:cNvSpPr txBox="1"/>
          <p:nvPr/>
        </p:nvSpPr>
        <p:spPr>
          <a:xfrm>
            <a:off x="2753073" y="2247925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3: Tareas concretas para la subsanación de los expedientes de contratación.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F1F4439-BD63-D78B-2943-7218332E2A87}"/>
              </a:ext>
            </a:extLst>
          </p:cNvPr>
          <p:cNvSpPr txBox="1"/>
          <p:nvPr/>
        </p:nvSpPr>
        <p:spPr>
          <a:xfrm>
            <a:off x="2133600" y="3896349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35E4F8B-8ED8-98B7-B9E8-A2561F245AD6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37056C3-2683-600B-B51B-F6A6DF595179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5DD910D-80A1-0E4A-F9BA-8CA09C29B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E67F004-70A4-EC75-4136-24DECB799C7D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F3C81D1-1F2A-E343-8E6C-C2EE4D240206}"/>
              </a:ext>
            </a:extLst>
          </p:cNvPr>
          <p:cNvSpPr txBox="1"/>
          <p:nvPr/>
        </p:nvSpPr>
        <p:spPr>
          <a:xfrm>
            <a:off x="3310073" y="3699721"/>
            <a:ext cx="13269104" cy="3578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b. </a:t>
            </a:r>
            <a:r>
              <a:rPr lang="es-ES" sz="2531" b="1">
                <a:solidFill>
                  <a:srgbClr val="003366"/>
                </a:solidFill>
                <a:latin typeface="Open Sans Light"/>
              </a:rPr>
              <a:t>Firmas de las DACI</a:t>
            </a:r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algn="just"/>
            <a:endParaRPr lang="es-ES" sz="2531" b="1" noProof="0">
              <a:solidFill>
                <a:srgbClr val="003366"/>
              </a:solidFill>
              <a:latin typeface="Open Sans Light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500" noProof="0">
                <a:solidFill>
                  <a:srgbClr val="003366"/>
                </a:solidFill>
                <a:latin typeface="Open Sans Light"/>
              </a:rPr>
              <a:t>Regularizar firmas de todos los participantes (DACI Orden 1030)</a:t>
            </a:r>
          </a:p>
          <a:p>
            <a:pPr lvl="0" algn="just"/>
            <a:endParaRPr lang="es-ES" sz="2500" noProof="0">
              <a:solidFill>
                <a:srgbClr val="003366"/>
              </a:solidFill>
              <a:latin typeface="Open Sans Light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500" noProof="0">
                <a:solidFill>
                  <a:srgbClr val="003366"/>
                </a:solidFill>
                <a:latin typeface="Open Sans Light"/>
              </a:rPr>
              <a:t>Para contratos posteriores al 26/01/2023 → firma DACI Orden HFP/55/2023 + análisis Minerva. Trasladar información a </a:t>
            </a:r>
            <a:r>
              <a:rPr lang="es-ES" sz="2500" noProof="0" err="1">
                <a:solidFill>
                  <a:srgbClr val="003366"/>
                </a:solidFill>
                <a:latin typeface="Open Sans Light"/>
              </a:rPr>
              <a:t>CoFFEE</a:t>
            </a:r>
            <a:r>
              <a:rPr lang="es-ES" sz="2500" noProof="0">
                <a:solidFill>
                  <a:srgbClr val="003366"/>
                </a:solidFill>
                <a:latin typeface="Open Sans Light"/>
              </a:rPr>
              <a:t>.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043141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923BE-B401-9E9C-26AD-1C7960335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8489736-2B05-590A-056F-14AEC1D9D916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95A1BC1-A3CB-BAC7-796A-382F45570082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C948DD86-B734-EFED-2F35-F40E7A3878B8}"/>
              </a:ext>
            </a:extLst>
          </p:cNvPr>
          <p:cNvSpPr txBox="1"/>
          <p:nvPr/>
        </p:nvSpPr>
        <p:spPr>
          <a:xfrm>
            <a:off x="3276600" y="981722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3: Tareas concretas para la subsanación de los expedientes de contratación.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A089785-D3A8-D67D-E33D-01E3D4535756}"/>
              </a:ext>
            </a:extLst>
          </p:cNvPr>
          <p:cNvSpPr txBox="1"/>
          <p:nvPr/>
        </p:nvSpPr>
        <p:spPr>
          <a:xfrm>
            <a:off x="2133600" y="3896349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9032181-A6D8-EAD9-23E6-983A77BBCC2B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5F3E3E7-947C-5ECD-7960-CD9754497A4C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BDDB43D-B728-7C5B-C2C7-D11BDB07C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0C9E4B5-802B-7190-B3A4-9FD4E0B0B5D3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D034431-1FF9-7E45-848F-8F801FCFC486}"/>
              </a:ext>
            </a:extLst>
          </p:cNvPr>
          <p:cNvSpPr txBox="1"/>
          <p:nvPr/>
        </p:nvSpPr>
        <p:spPr>
          <a:xfrm>
            <a:off x="1647295" y="2727473"/>
            <a:ext cx="14216501" cy="5959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531" b="1" noProof="0">
                <a:solidFill>
                  <a:srgbClr val="003366"/>
                </a:solidFill>
                <a:latin typeface="Open Sans Light"/>
              </a:rPr>
              <a:t>c. Obtención de los datos de los perceptores finales de los fondos y firma de las declaraciones PRTR obligatorias.</a:t>
            </a:r>
            <a:endParaRPr lang="es-ES" sz="2531" b="1">
              <a:solidFill>
                <a:srgbClr val="003366"/>
              </a:solidFill>
              <a:latin typeface="Open Sans Light"/>
            </a:endParaRPr>
          </a:p>
          <a:p>
            <a:pPr algn="just"/>
            <a:endParaRPr lang="es-ES" sz="2531" b="1">
              <a:solidFill>
                <a:srgbClr val="003366"/>
              </a:solidFill>
              <a:latin typeface="Open Sans Light"/>
            </a:endParaRPr>
          </a:p>
          <a:p>
            <a:pPr algn="just"/>
            <a:r>
              <a:rPr lang="es-ES" sz="2000" noProof="0">
                <a:solidFill>
                  <a:srgbClr val="003366"/>
                </a:solidFill>
                <a:latin typeface="Open Sans Light"/>
              </a:rPr>
              <a:t>Se enviará una comunicación electrónica al adjudicatario, preferentemente mediante registro electrónico.</a:t>
            </a:r>
          </a:p>
          <a:p>
            <a:pPr algn="just"/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algn="just"/>
            <a:r>
              <a:rPr lang="es-ES" sz="2000" noProof="0">
                <a:solidFill>
                  <a:srgbClr val="003366"/>
                </a:solidFill>
                <a:latin typeface="Open Sans Light"/>
              </a:rPr>
              <a:t>El objetivo de esta comunicación es:</a:t>
            </a:r>
          </a:p>
          <a:p>
            <a:pPr algn="just"/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Informar de las obligaciones PRTR-NGEU vinculadas al contrato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Obtención y comprobación de los datos, sobre todo, en el caso de los subcontratistas.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Recabar la firma de las declaraciones responsables tanto de los contratistas como de los subcontratistas.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1200150" lvl="2" indent="-285750" algn="just">
              <a:buFont typeface="Wingdings" panose="05000000000000000000" pitchFamily="2" charset="2"/>
              <a:buChar char="Ø"/>
            </a:pP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2_MODELO_Comunicación contratista</a:t>
            </a:r>
          </a:p>
          <a:p>
            <a:pPr marL="1200150" lvl="2" indent="-285750" algn="just">
              <a:buFont typeface="Wingdings" panose="05000000000000000000" pitchFamily="2" charset="2"/>
              <a:buChar char="Ø"/>
            </a:pP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3_MODELO_Anexos Declaraciones PRTR</a:t>
            </a:r>
          </a:p>
          <a:p>
            <a:pPr algn="just"/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En el caso de no contestación por parte del adjudicatario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000" noProof="0">
              <a:solidFill>
                <a:srgbClr val="003366"/>
              </a:solidFill>
              <a:latin typeface="Open Sans Light"/>
            </a:endParaRPr>
          </a:p>
          <a:p>
            <a:pPr marL="1200150" lvl="2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000" noProof="0">
                <a:solidFill>
                  <a:srgbClr val="003366"/>
                </a:solidFill>
                <a:latin typeface="Open Sans Light"/>
              </a:rPr>
              <a:t> </a:t>
            </a:r>
            <a:r>
              <a:rPr lang="es-ES" sz="2000" i="1" noProof="0">
                <a:solidFill>
                  <a:srgbClr val="003366"/>
                </a:solidFill>
                <a:latin typeface="Open Sans Light"/>
              </a:rPr>
              <a:t>4_MODELO_Diligencia no contestación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809835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11F27-41DD-B498-0D97-6A8B589D9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F9E528F-8AE4-7035-6BCA-9C703BF449C2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49EBE6D-3AE5-ED51-C1A0-8BD286E8075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es-ES" noProof="0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85FC5B11-3FEB-FF44-4215-E08D53FA3A58}"/>
              </a:ext>
            </a:extLst>
          </p:cNvPr>
          <p:cNvSpPr txBox="1"/>
          <p:nvPr/>
        </p:nvSpPr>
        <p:spPr>
          <a:xfrm>
            <a:off x="2692795" y="1989073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4: Seguimiento y comprobación del cumplimiento de todos los deberes exigibles</a:t>
            </a:r>
            <a:endParaRPr lang="es-ES" sz="2531" b="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D40CC18-B123-AE59-4470-CB8601C49C50}"/>
              </a:ext>
            </a:extLst>
          </p:cNvPr>
          <p:cNvSpPr txBox="1"/>
          <p:nvPr/>
        </p:nvSpPr>
        <p:spPr>
          <a:xfrm>
            <a:off x="2133600" y="3896349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A970872-39D4-858D-F90F-ED9D24E30BE5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 noProof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3F8CDA0-1CF3-6B23-01F9-937826FFAB8C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E7AF86C-F2FE-606E-4863-0304E9B42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noProof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16BC3DD-54C7-3F30-24BC-30FBE102A96F}"/>
              </a:ext>
            </a:extLst>
          </p:cNvPr>
          <p:cNvSpPr txBox="1"/>
          <p:nvPr/>
        </p:nvSpPr>
        <p:spPr>
          <a:xfrm>
            <a:off x="399747" y="5181217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69C6F5E-C652-65F4-427A-52ED79DB4513}"/>
              </a:ext>
            </a:extLst>
          </p:cNvPr>
          <p:cNvSpPr txBox="1"/>
          <p:nvPr/>
        </p:nvSpPr>
        <p:spPr>
          <a:xfrm>
            <a:off x="2991465" y="3331208"/>
            <a:ext cx="14216501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3200" b="1" noProof="0">
                <a:solidFill>
                  <a:srgbClr val="003366"/>
                </a:solidFill>
                <a:latin typeface="Open Sans Light"/>
              </a:rPr>
              <a:t>PLAN DE CONTROL: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lang="es-ES" sz="2600">
              <a:solidFill>
                <a:srgbClr val="003366"/>
              </a:solidFill>
              <a:latin typeface="Open Sans Light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2600">
                <a:solidFill>
                  <a:srgbClr val="003366"/>
                </a:solidFill>
                <a:latin typeface="Open Sans Light"/>
              </a:rPr>
              <a:t>Una vez llevada a cabo toda la labor de subsanación de los principios PRTR de aplicación, se considera sumamente útil proceder con una "</a:t>
            </a:r>
            <a:r>
              <a:rPr lang="es-ES" sz="2600" b="1">
                <a:solidFill>
                  <a:srgbClr val="003366"/>
                </a:solidFill>
                <a:latin typeface="Open Sans Light"/>
              </a:rPr>
              <a:t>comprobación final</a:t>
            </a:r>
            <a:r>
              <a:rPr lang="es-ES" sz="2600">
                <a:solidFill>
                  <a:srgbClr val="003366"/>
                </a:solidFill>
                <a:latin typeface="Open Sans Light"/>
              </a:rPr>
              <a:t>".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ES" sz="2600">
              <a:solidFill>
                <a:srgbClr val="003366"/>
              </a:solidFill>
              <a:latin typeface="Open Sans Light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2600">
                <a:solidFill>
                  <a:srgbClr val="003366"/>
                </a:solidFill>
                <a:latin typeface="Open Sans Light"/>
              </a:rPr>
              <a:t>Para hacer esta comprobación, se propone una especie de </a:t>
            </a:r>
            <a:r>
              <a:rPr lang="es-ES" sz="2600" i="1" err="1">
                <a:solidFill>
                  <a:srgbClr val="003366"/>
                </a:solidFill>
                <a:latin typeface="Open Sans Light"/>
              </a:rPr>
              <a:t>checklist</a:t>
            </a:r>
            <a:r>
              <a:rPr lang="es-ES" sz="2600">
                <a:solidFill>
                  <a:srgbClr val="003366"/>
                </a:solidFill>
                <a:latin typeface="Open Sans Light"/>
              </a:rPr>
              <a:t>, instrumentalizada a través de lo que denominamos PLAN DE CONTROL; documento que nos sirve para ir verificando a todos los niveles / escenarios (entidad, subproyecto, actuación, expediente de contratación) que las obligaciones derivadas de estos fondos se encuentren satisfechas y son acreditables; o si, por el contrario, queda pendiente algún deber vinculado especialmente a la Orden HFP/1030/2021.</a:t>
            </a:r>
          </a:p>
        </p:txBody>
      </p:sp>
    </p:spTree>
    <p:extLst>
      <p:ext uri="{BB962C8B-B14F-4D97-AF65-F5344CB8AC3E}">
        <p14:creationId xmlns:p14="http://schemas.microsoft.com/office/powerpoint/2010/main" val="14116853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t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0" y="6743700"/>
            <a:ext cx="5638811" cy="2346965"/>
          </a:xfrm>
          <a:prstGeom prst="rect">
            <a:avLst/>
          </a:pr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535D11BD-0513-BCFA-A0DF-CA4F7F5094A6}"/>
              </a:ext>
            </a:extLst>
          </p:cNvPr>
          <p:cNvSpPr txBox="1"/>
          <p:nvPr/>
        </p:nvSpPr>
        <p:spPr>
          <a:xfrm>
            <a:off x="3276600" y="3162300"/>
            <a:ext cx="8756009" cy="2270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75"/>
              </a:lnSpc>
            </a:pPr>
            <a:r>
              <a:rPr lang="es-ES" sz="7200" noProof="0">
                <a:solidFill>
                  <a:srgbClr val="FFFFFF"/>
                </a:solidFill>
                <a:latin typeface="Open Sans Light"/>
              </a:rPr>
              <a:t>Muchas gracias</a:t>
            </a:r>
          </a:p>
          <a:p>
            <a:pPr algn="ctr">
              <a:lnSpc>
                <a:spcPts val="6075"/>
              </a:lnSpc>
            </a:pPr>
            <a:endParaRPr lang="es-ES" sz="7200" noProof="0">
              <a:solidFill>
                <a:srgbClr val="FFFFFF"/>
              </a:solidFill>
              <a:latin typeface="Open Sans Light"/>
            </a:endParaRPr>
          </a:p>
          <a:p>
            <a:pPr algn="ctr">
              <a:lnSpc>
                <a:spcPts val="6075"/>
              </a:lnSpc>
            </a:pPr>
            <a:r>
              <a:rPr lang="es-ES" sz="3600" noProof="0">
                <a:solidFill>
                  <a:srgbClr val="FFFFFF"/>
                </a:solidFill>
                <a:latin typeface="Open Sans Light"/>
              </a:rPr>
              <a:t>ofemallorca@cambramallorca.com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191104" y="2408613"/>
            <a:ext cx="14383104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1: Identificación de todos los expedientes que no cumplen con la normativa NGEU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337589" y="4322751"/>
            <a:ext cx="13526208" cy="3536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s-ES" sz="2531" b="1">
                <a:solidFill>
                  <a:srgbClr val="003366"/>
                </a:solidFill>
                <a:latin typeface="Open Sans Light"/>
              </a:rPr>
              <a:t>Objetivo: Detectar expedientes de contratación financiados en el marco del PRTR que no cumplen normativa NGEU</a:t>
            </a:r>
          </a:p>
          <a:p>
            <a:pPr algn="ctr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/>
            <a:r>
              <a:rPr lang="es-ES" sz="2531">
                <a:solidFill>
                  <a:srgbClr val="003366"/>
                </a:solidFill>
                <a:latin typeface="Open Sans Light"/>
              </a:rPr>
              <a:t>Supuestos frecuentes:</a:t>
            </a:r>
          </a:p>
          <a:p>
            <a:pPr algn="just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Contratos celebrados antes de la concesión de la subvención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Expedientes iniciales con directrices NGEU poco claras o con deficiencias</a:t>
            </a:r>
          </a:p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A9FFC-B888-186B-B817-B193B6CF5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93C96F5-2E91-F642-BD2A-01D2175B7819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7A12131-E7C4-4A02-D62D-A02181EE7A97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8E543F25-A94B-63A5-EDB2-C9981D480346}"/>
              </a:ext>
            </a:extLst>
          </p:cNvPr>
          <p:cNvSpPr txBox="1"/>
          <p:nvPr/>
        </p:nvSpPr>
        <p:spPr>
          <a:xfrm>
            <a:off x="2133600" y="1958032"/>
            <a:ext cx="1438310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Cumplimento de las obligaciones derivadas de los principios transversales del PRTR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FA95E24-AC79-2486-22A9-6608D53B9F34}"/>
              </a:ext>
            </a:extLst>
          </p:cNvPr>
          <p:cNvSpPr txBox="1"/>
          <p:nvPr/>
        </p:nvSpPr>
        <p:spPr>
          <a:xfrm>
            <a:off x="2133600" y="3162300"/>
            <a:ext cx="9677400" cy="11993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r>
              <a:rPr lang="es-ES" sz="2531" b="1">
                <a:solidFill>
                  <a:srgbClr val="003366"/>
                </a:solidFill>
                <a:latin typeface="Open Sans Light"/>
              </a:rPr>
              <a:t>Subsanación de expediente → parte de un enfoque más amplio</a:t>
            </a: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A237F51-D828-EA94-4378-2CCF3B8C0622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7505A42-33C7-98B6-2408-C540AF473FEE}"/>
              </a:ext>
            </a:extLst>
          </p:cNvPr>
          <p:cNvSpPr txBox="1"/>
          <p:nvPr/>
        </p:nvSpPr>
        <p:spPr>
          <a:xfrm>
            <a:off x="2098343" y="4991100"/>
            <a:ext cx="12192000" cy="359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31" b="1">
                <a:solidFill>
                  <a:srgbClr val="003366"/>
                </a:solidFill>
                <a:latin typeface="Open Sans Light"/>
              </a:rPr>
              <a:t>Cumplimiento de los principios transversales:</a:t>
            </a:r>
          </a:p>
          <a:p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Hito y objetivo + criterios de seguimiento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Etiquetado verde y digital</a:t>
            </a:r>
          </a:p>
          <a:p>
            <a:pPr lvl="2" indent="-342900">
              <a:buFont typeface="+mj-lt"/>
              <a:buAutoNum type="arabicPeriod"/>
            </a:pPr>
            <a:r>
              <a:rPr lang="en-US" sz="2531" i="1" noProof="0">
                <a:solidFill>
                  <a:srgbClr val="003366"/>
                </a:solidFill>
                <a:latin typeface="Open Sans Light"/>
              </a:rPr>
              <a:t>Do No Significant Harm </a:t>
            </a:r>
            <a:r>
              <a:rPr lang="es-ES" sz="2531">
                <a:solidFill>
                  <a:srgbClr val="003366"/>
                </a:solidFill>
                <a:latin typeface="Open Sans Light"/>
              </a:rPr>
              <a:t>(DNSH)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Prevención de fraude, corrupción y conflictos de interés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Compatibilidad ayudas de Estado / evitar doble financiación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Identificación del perceptor final de fondos</a:t>
            </a:r>
          </a:p>
          <a:p>
            <a:pPr lvl="2" indent="-342900">
              <a:buFont typeface="+mj-lt"/>
              <a:buAutoNum type="arabicPeriod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Comunicación</a:t>
            </a:r>
          </a:p>
        </p:txBody>
      </p:sp>
    </p:spTree>
    <p:extLst>
      <p:ext uri="{BB962C8B-B14F-4D97-AF65-F5344CB8AC3E}">
        <p14:creationId xmlns:p14="http://schemas.microsoft.com/office/powerpoint/2010/main" val="4196125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11F30-37FD-E407-4D95-7329DBEA5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41B5DE9-2016-1C64-5529-F96F3F19952F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2140717-FEFE-DC19-C4C1-3DDA30117ADC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4F65DBB9-43DD-0EC8-5137-A2BE7F6044B4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  <a:sym typeface="Wingdings" panose="05000000000000000000" pitchFamily="2" charset="2"/>
              </a:rPr>
              <a:t>1. </a:t>
            </a:r>
            <a:r>
              <a:rPr lang="es-ES" sz="2531" noProof="0">
                <a:solidFill>
                  <a:srgbClr val="003366"/>
                </a:solidFill>
                <a:latin typeface="Open Sans Bold"/>
              </a:rPr>
              <a:t>Hitos y objetivos + criterios de seguimiento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EE4785EC-99F6-E0A0-4C46-828B45555214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D47D387-C946-13FB-EB89-3A08A6BAB834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44B20BE-9DBD-7C76-1A7A-F2916528A9DC}"/>
              </a:ext>
            </a:extLst>
          </p:cNvPr>
          <p:cNvSpPr txBox="1"/>
          <p:nvPr/>
        </p:nvSpPr>
        <p:spPr>
          <a:xfrm>
            <a:off x="1981200" y="4561399"/>
            <a:ext cx="12725400" cy="281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Período subvencionable: contrato dentro del período de elegibilidad de la convocatoria</a:t>
            </a:r>
          </a:p>
          <a:p>
            <a:pPr marL="571500" marR="0" lvl="2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Mecanismo de verificación (dentro del marco establecido por el CID)</a:t>
            </a:r>
          </a:p>
          <a:p>
            <a:pPr marL="571500" marR="0" lvl="2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Criterios de seguimiento: informes </a:t>
            </a:r>
            <a:r>
              <a:rPr lang="es-ES" sz="2531" noProof="0" err="1">
                <a:solidFill>
                  <a:srgbClr val="003366"/>
                </a:solidFill>
                <a:latin typeface="Open Sans Light"/>
              </a:rPr>
              <a:t>CoFFEE</a:t>
            </a:r>
            <a:r>
              <a:rPr lang="es-ES" sz="2531" noProof="0">
                <a:solidFill>
                  <a:srgbClr val="003366"/>
                </a:solidFill>
                <a:latin typeface="Open Sans Light"/>
              </a:rPr>
              <a:t>, anexos III-A y autoevaluaciones de la Orden HFP/1030/2021</a:t>
            </a:r>
          </a:p>
        </p:txBody>
      </p:sp>
    </p:spTree>
    <p:extLst>
      <p:ext uri="{BB962C8B-B14F-4D97-AF65-F5344CB8AC3E}">
        <p14:creationId xmlns:p14="http://schemas.microsoft.com/office/powerpoint/2010/main" val="920470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41192-4CEA-186A-EFC4-A8BAF64A6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49B2836-F363-3514-A314-B7DB487C2E00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44B1757-C6A6-B498-ADC8-B3F5AF86EF82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124652A1-5BDF-B489-8C07-AE14ABE4C789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2. Etiquetado verde y etiquetado digital</a:t>
            </a:r>
            <a:endParaRPr lang="es-ES" sz="253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71BA398-EF33-B181-3899-B56B9FCDAE3A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B0CC3BB-6A5A-094E-BFAC-1820800ADAF3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7081346-5D9C-22CC-9CC7-F517CBC5EFC0}"/>
              </a:ext>
            </a:extLst>
          </p:cNvPr>
          <p:cNvSpPr txBox="1"/>
          <p:nvPr/>
        </p:nvSpPr>
        <p:spPr>
          <a:xfrm>
            <a:off x="2133600" y="4902601"/>
            <a:ext cx="12725400" cy="165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La etiqueta de la actuación se asigna en el momento de la solicitud</a:t>
            </a:r>
          </a:p>
          <a:p>
            <a:pPr marL="571500" marR="0" lvl="2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028700" marR="0" lvl="2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Lo importante es verificar que esta etiqueta queda reflejada en el expediente del contrato</a:t>
            </a:r>
          </a:p>
        </p:txBody>
      </p:sp>
    </p:spTree>
    <p:extLst>
      <p:ext uri="{BB962C8B-B14F-4D97-AF65-F5344CB8AC3E}">
        <p14:creationId xmlns:p14="http://schemas.microsoft.com/office/powerpoint/2010/main" val="1493112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7012F-4DF8-F0B7-22E3-F450E0573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1B86D39-9996-1A30-B93B-DB90B18163D7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AFF4F1A-5C8B-5057-A155-9F8C84C40A34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596A6165-705B-C5D5-C449-8CAF3018767D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3. DNSH: análisis de riesgos ambientales</a:t>
            </a:r>
            <a:endParaRPr lang="es-ES" sz="253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3514DD2-3238-38C7-05F0-5FC60154C834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4900C07-A642-0E2E-90D3-1EE25C291208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41AA844-F923-5421-338C-48BED5D32C28}"/>
              </a:ext>
            </a:extLst>
          </p:cNvPr>
          <p:cNvSpPr txBox="1"/>
          <p:nvPr/>
        </p:nvSpPr>
        <p:spPr>
          <a:xfrm>
            <a:off x="2286000" y="3944133"/>
            <a:ext cx="12725400" cy="476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just" fontAlgn="base">
              <a:spcBef>
                <a:spcPct val="0"/>
              </a:spcBef>
              <a:spcAft>
                <a:spcPct val="0"/>
              </a:spcAft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Los documentos principales a tener en cuenta son :</a:t>
            </a:r>
          </a:p>
          <a:p>
            <a:pPr lvl="2" algn="just" fontAlgn="base">
              <a:spcBef>
                <a:spcPct val="0"/>
              </a:spcBef>
              <a:spcAft>
                <a:spcPct val="0"/>
              </a:spcAft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Autoevaluación DNSH </a:t>
            </a:r>
            <a:r>
              <a:rPr lang="es-ES" sz="2531" i="1" noProof="0">
                <a:solidFill>
                  <a:srgbClr val="003366"/>
                </a:solidFill>
                <a:latin typeface="Open Sans Light"/>
              </a:rPr>
              <a:t>ex ante </a:t>
            </a:r>
            <a:r>
              <a:rPr lang="es-ES" sz="2531" noProof="0">
                <a:solidFill>
                  <a:srgbClr val="003366"/>
                </a:solidFill>
                <a:latin typeface="Open Sans Light"/>
              </a:rPr>
              <a:t>(Anexo II Guía MITECO)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Informe justificativo DNSH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Se requiere disponer de mecanismos de verificación (MV) para acreditar el cumplimiento del DNSH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Declaración responsable (Anexo III Guía MITECO)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Anexo III.B Orden HFP/1030/2021 (periodicidad mensual)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Anexo II.B.4 Orden HFP/1030/2021 (nivel entidad)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Declaración responsable del DNSH por parte de contratistas y subcontratistas</a:t>
            </a: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98103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1585A-88C4-891C-4F02-B941A2E2C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7592490-D1DA-B2CB-101C-E4FEDDD51CEE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7960C6B-D0E9-3381-F06A-FDD2423DF25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1D9CB3C0-07C9-F949-D801-F55D9D405E8D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4. Prevención del fraude, la corrupción y los conflictos de interés </a:t>
            </a:r>
            <a:endParaRPr lang="es-ES" sz="2531" noProof="0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6DBA855-0D1D-1F0C-EEC4-362C69EBCD8C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6A3CE32-91A8-541C-AC9C-04A1A78831B4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ED1BF28-5A68-3EA9-14D1-55CD96214ED7}"/>
              </a:ext>
            </a:extLst>
          </p:cNvPr>
          <p:cNvSpPr txBox="1"/>
          <p:nvPr/>
        </p:nvSpPr>
        <p:spPr>
          <a:xfrm>
            <a:off x="1905000" y="3619500"/>
            <a:ext cx="13441907" cy="5544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Medidas generales:</a:t>
            </a:r>
          </a:p>
          <a:p>
            <a:pPr lvl="2" algn="just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Plan de medidas antifraude y matriz de riesgo</a:t>
            </a: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Anexo II.B.5 Orden HFP/1030/2021 (nivel entidad)</a:t>
            </a: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Listado (</a:t>
            </a:r>
            <a:r>
              <a:rPr lang="es-ES" sz="2531" i="1" err="1">
                <a:solidFill>
                  <a:srgbClr val="003366"/>
                </a:solidFill>
                <a:latin typeface="Open Sans Light"/>
              </a:rPr>
              <a:t>checklist</a:t>
            </a:r>
            <a:r>
              <a:rPr lang="es-ES" sz="2531">
                <a:solidFill>
                  <a:srgbClr val="003366"/>
                </a:solidFill>
                <a:latin typeface="Open Sans Light"/>
              </a:rPr>
              <a:t>) de banderas rojas para cada contrato</a:t>
            </a: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Firma de la DACI (Orden HFP/1030/2021) por todos los participantes</a:t>
            </a:r>
            <a:br>
              <a:rPr lang="es-ES" sz="2531">
                <a:solidFill>
                  <a:srgbClr val="003366"/>
                </a:solidFill>
                <a:latin typeface="Open Sans Light"/>
              </a:rPr>
            </a:b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Contratos posteriores al 26 de enero de 2023:</a:t>
            </a:r>
          </a:p>
          <a:p>
            <a:pPr lvl="2" algn="just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Firma de la DACI (Orden HFP/55/2023) por los decisores de la operación (órgano de contratación)</a:t>
            </a:r>
          </a:p>
          <a:p>
            <a:pPr marL="1828800" lvl="3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Realización del análisis Minerva</a:t>
            </a:r>
          </a:p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924A2C43-C281-230A-8C4B-E4E2CF365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584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CAA74-9E24-5793-F3C7-88400AAC6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7412451-3730-DB86-9521-B165B3865A79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7B2F3EF-5517-F60D-6713-FDBE3B417998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FA10945C-9EB7-E583-3863-AA219BF1F011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n-US" sz="2531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  <a:endParaRPr lang="en-US" sz="2531" b="1">
              <a:solidFill>
                <a:srgbClr val="003366"/>
              </a:solidFill>
              <a:latin typeface="Open Sans Bold"/>
            </a:endParaRPr>
          </a:p>
          <a:p>
            <a:pPr algn="just">
              <a:lnSpc>
                <a:spcPts val="3037"/>
              </a:lnSpc>
            </a:pPr>
            <a:r>
              <a:rPr lang="en-US" sz="2531" b="1">
                <a:solidFill>
                  <a:srgbClr val="003366"/>
                </a:solidFill>
                <a:latin typeface="Open Sans Bold"/>
              </a:rPr>
              <a:t>5. </a:t>
            </a:r>
            <a:r>
              <a:rPr lang="es-ES" sz="2531" b="1">
                <a:solidFill>
                  <a:srgbClr val="003366"/>
                </a:solidFill>
                <a:latin typeface="Open Sans Bold"/>
              </a:rPr>
              <a:t>Compatibilidad ayudas de Estado / prevención doble financiación</a:t>
            </a:r>
            <a:endParaRPr lang="en-US" sz="2531" b="1">
              <a:solidFill>
                <a:srgbClr val="003366"/>
              </a:solidFill>
              <a:latin typeface="Open Sans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21506954-6FEB-B2F2-C079-7D10CA2E2DC1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6A99CE7-7B19-5459-1577-BB22979E3DC0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FB62BBB-FD5E-AFC6-EA69-1E40033EF7A7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E0D978C6-0A81-B5F9-E520-903B79735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256291B-0D33-C7CE-76DD-69A45199D71D}"/>
              </a:ext>
            </a:extLst>
          </p:cNvPr>
          <p:cNvSpPr txBox="1"/>
          <p:nvPr/>
        </p:nvSpPr>
        <p:spPr>
          <a:xfrm>
            <a:off x="2133599" y="4370880"/>
            <a:ext cx="11847871" cy="1260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0" marR="0" lvl="3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Contabilidad separada (partida presupuestaria, grupo de apuntes...)</a:t>
            </a:r>
          </a:p>
          <a:p>
            <a:pPr marR="0" lvl="3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ES" sz="2531" noProof="0">
              <a:solidFill>
                <a:srgbClr val="003366"/>
              </a:solidFill>
              <a:latin typeface="Open Sans Light"/>
            </a:endParaRPr>
          </a:p>
          <a:p>
            <a:pPr marL="1828800" marR="0" lvl="3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 noProof="0">
                <a:solidFill>
                  <a:srgbClr val="003366"/>
                </a:solidFill>
                <a:latin typeface="Open Sans Light"/>
              </a:rPr>
              <a:t>Anexo II.B.6 y Anexo III.D Orden HFP/1030/2021</a:t>
            </a:r>
          </a:p>
        </p:txBody>
      </p:sp>
    </p:spTree>
    <p:extLst>
      <p:ext uri="{BB962C8B-B14F-4D97-AF65-F5344CB8AC3E}">
        <p14:creationId xmlns:p14="http://schemas.microsoft.com/office/powerpoint/2010/main" val="1997804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2BDC0-299A-527B-369B-1487924C3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B2C5A6E-E879-45CE-34FE-ED9A9E4C585D}"/>
              </a:ext>
            </a:extLst>
          </p:cNvPr>
          <p:cNvGrpSpPr/>
          <p:nvPr/>
        </p:nvGrpSpPr>
        <p:grpSpPr>
          <a:xfrm rot="-5400000">
            <a:off x="15861855" y="7860855"/>
            <a:ext cx="2428088" cy="2424203"/>
            <a:chOff x="0" y="0"/>
            <a:chExt cx="6350000" cy="633984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0A11A04-C006-DA01-3641-E059A9AA1A17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/>
            <a:lstStyle/>
            <a:p>
              <a:endParaRPr lang="ca-ES"/>
            </a:p>
          </p:txBody>
        </p:sp>
      </p:grpSp>
      <p:sp>
        <p:nvSpPr>
          <p:cNvPr id="4" name="TextBox 4">
            <a:extLst>
              <a:ext uri="{FF2B5EF4-FFF2-40B4-BE49-F238E27FC236}">
                <a16:creationId xmlns:a16="http://schemas.microsoft.com/office/drawing/2014/main" id="{DFAB5AE2-1B65-CA47-61C2-93D29E2312C5}"/>
              </a:ext>
            </a:extLst>
          </p:cNvPr>
          <p:cNvSpPr txBox="1"/>
          <p:nvPr/>
        </p:nvSpPr>
        <p:spPr>
          <a:xfrm>
            <a:off x="2819400" y="2215881"/>
            <a:ext cx="1438310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37"/>
              </a:lnSpc>
            </a:pPr>
            <a:r>
              <a:rPr lang="es-ES" sz="2531" noProof="0">
                <a:solidFill>
                  <a:srgbClr val="003366"/>
                </a:solidFill>
                <a:latin typeface="Open Sans Bold"/>
              </a:rPr>
              <a:t>FASE 2: </a:t>
            </a: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Cumplimento de las obligaciones derivadas de los principios transversales del PRTR: </a:t>
            </a:r>
          </a:p>
          <a:p>
            <a:pPr algn="just">
              <a:lnSpc>
                <a:spcPts val="3037"/>
              </a:lnSpc>
            </a:pPr>
            <a:r>
              <a:rPr lang="es-ES" sz="2531" b="1" noProof="0">
                <a:solidFill>
                  <a:srgbClr val="003366"/>
                </a:solidFill>
                <a:latin typeface="Open Sans Bold"/>
              </a:rPr>
              <a:t>6. Identificación del perceptor final de fondos 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16AD86C-477B-935F-E74A-B02A81B5C832}"/>
              </a:ext>
            </a:extLst>
          </p:cNvPr>
          <p:cNvSpPr txBox="1"/>
          <p:nvPr/>
        </p:nvSpPr>
        <p:spPr>
          <a:xfrm>
            <a:off x="2133600" y="3944133"/>
            <a:ext cx="9677400" cy="809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/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algn="just">
              <a:lnSpc>
                <a:spcPts val="3543"/>
              </a:lnSpc>
            </a:pPr>
            <a:endParaRPr lang="en-U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ED4509DB-8491-FB76-08DF-33F93A37555A}"/>
              </a:ext>
            </a:extLst>
          </p:cNvPr>
          <p:cNvSpPr/>
          <p:nvPr/>
        </p:nvSpPr>
        <p:spPr>
          <a:xfrm>
            <a:off x="372451" y="523388"/>
            <a:ext cx="2204085" cy="2204085"/>
          </a:xfrm>
          <a:custGeom>
            <a:avLst/>
            <a:gdLst/>
            <a:ahLst/>
            <a:cxnLst/>
            <a:rect l="l" t="t" r="r" b="b"/>
            <a:pathLst>
              <a:path w="2204085" h="2204085">
                <a:moveTo>
                  <a:pt x="0" y="0"/>
                </a:moveTo>
                <a:lnTo>
                  <a:pt x="2204085" y="0"/>
                </a:lnTo>
                <a:lnTo>
                  <a:pt x="2204085" y="2204085"/>
                </a:lnTo>
                <a:lnTo>
                  <a:pt x="0" y="22040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a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915315D-1833-5B36-7A61-2E4DE48C971E}"/>
              </a:ext>
            </a:extLst>
          </p:cNvPr>
          <p:cNvSpPr txBox="1"/>
          <p:nvPr/>
        </p:nvSpPr>
        <p:spPr>
          <a:xfrm>
            <a:off x="1474493" y="4076700"/>
            <a:ext cx="13441907" cy="871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 fontAlgn="base">
              <a:spcBef>
                <a:spcPct val="0"/>
              </a:spcBef>
              <a:spcAft>
                <a:spcPct val="0"/>
              </a:spcAft>
            </a:pPr>
            <a:endParaRPr lang="es-ES" sz="2531">
              <a:solidFill>
                <a:srgbClr val="003366"/>
              </a:solidFill>
              <a:latin typeface="Open Sans Light"/>
            </a:endParaRPr>
          </a:p>
          <a:p>
            <a:pPr marL="571500" marR="0" lvl="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a-ES" altLang="ca-ES" sz="2531">
              <a:solidFill>
                <a:srgbClr val="003366"/>
              </a:solidFill>
              <a:latin typeface="Open Sans Light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9E69868E-C7EE-2798-7247-6D087C903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215" y="5343514"/>
            <a:ext cx="22040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F132A45-681E-9E5B-28F1-4739C1D3F224}"/>
              </a:ext>
            </a:extLst>
          </p:cNvPr>
          <p:cNvSpPr txBox="1"/>
          <p:nvPr/>
        </p:nvSpPr>
        <p:spPr>
          <a:xfrm>
            <a:off x="1474493" y="4201982"/>
            <a:ext cx="14383103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0" marR="0" lvl="3" indent="-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s-ES" sz="2531">
                <a:solidFill>
                  <a:srgbClr val="003366"/>
                </a:solidFill>
                <a:latin typeface="Open Sans Light"/>
              </a:rPr>
              <a:t>Identificación </a:t>
            </a:r>
            <a:r>
              <a:rPr lang="es-ES" sz="2531" noProof="0">
                <a:solidFill>
                  <a:srgbClr val="003366"/>
                </a:solidFill>
                <a:latin typeface="Open Sans Light"/>
              </a:rPr>
              <a:t>de los contratistas y subcontratistas dentro de la plataforma </a:t>
            </a:r>
            <a:r>
              <a:rPr lang="es-ES" sz="2531" noProof="0" err="1">
                <a:solidFill>
                  <a:srgbClr val="003366"/>
                </a:solidFill>
                <a:latin typeface="Open Sans Light"/>
              </a:rPr>
              <a:t>CoFFEE</a:t>
            </a:r>
            <a:endParaRPr lang="es-ES" sz="2531">
              <a:solidFill>
                <a:srgbClr val="003366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697499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B08E5A3C333A344BEA597029C81E978" ma:contentTypeVersion="16" ma:contentTypeDescription="Crear nuevo documento." ma:contentTypeScope="" ma:versionID="191250d9dbc01effa9e9c69a1ceb330a">
  <xsd:schema xmlns:xsd="http://www.w3.org/2001/XMLSchema" xmlns:xs="http://www.w3.org/2001/XMLSchema" xmlns:p="http://schemas.microsoft.com/office/2006/metadata/properties" xmlns:ns2="397237fd-8325-4bb9-8578-7e5d85a17d4e" xmlns:ns3="62b1c319-56ad-4f36-ac9d-e23cca6b7c5e" targetNamespace="http://schemas.microsoft.com/office/2006/metadata/properties" ma:root="true" ma:fieldsID="47cafee03f0fcf5ca68c678b94803bc8" ns2:_="" ns3:_="">
    <xsd:import namespace="397237fd-8325-4bb9-8578-7e5d85a17d4e"/>
    <xsd:import namespace="62b1c319-56ad-4f36-ac9d-e23cca6b7c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7237fd-8325-4bb9-8578-7e5d85a17d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Etiquetas de imagen" ma:readOnly="false" ma:fieldId="{5cf76f15-5ced-4ddc-b409-7134ff3c332f}" ma:taxonomyMulti="true" ma:sspId="fb3ee777-a56f-4164-a016-d354f801bc0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b1c319-56ad-4f36-ac9d-e23cca6b7c5e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9b7f9cc2-6d75-40c2-812f-fb490e8196a6}" ma:internalName="TaxCatchAll" ma:showField="CatchAllData" ma:web="62b1c319-56ad-4f36-ac9d-e23cca6b7c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97237fd-8325-4bb9-8578-7e5d85a17d4e">
      <Terms xmlns="http://schemas.microsoft.com/office/infopath/2007/PartnerControls"/>
    </lcf76f155ced4ddcb4097134ff3c332f>
    <TaxCatchAll xmlns="62b1c319-56ad-4f36-ac9d-e23cca6b7c5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8360FEC-A969-4B83-8516-03A85EFE8418}">
  <ds:schemaRefs>
    <ds:schemaRef ds:uri="397237fd-8325-4bb9-8578-7e5d85a17d4e"/>
    <ds:schemaRef ds:uri="62b1c319-56ad-4f36-ac9d-e23cca6b7c5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FC3400C-FCD8-4EA1-B535-B402EBEA1611}">
  <ds:schemaRefs>
    <ds:schemaRef ds:uri="397237fd-8325-4bb9-8578-7e5d85a17d4e"/>
    <ds:schemaRef ds:uri="62b1c319-56ad-4f36-ac9d-e23cca6b7c5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EBF37E1-D519-415B-B59B-7802BF28AB8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PPT CIM (Presentació (16:9)</dc:title>
  <cp:revision>1</cp:revision>
  <dcterms:created xsi:type="dcterms:W3CDTF">2006-08-16T00:00:00Z</dcterms:created>
  <dcterms:modified xsi:type="dcterms:W3CDTF">2026-03-19T08:41:45Z</dcterms:modified>
  <dc:identifier>DAFlIFbR68Y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0x0101006B08E5A3C333A344BEA597029C81E978</vt:lpwstr>
  </property>
  <property fmtid="{D5CDD505-2E9C-101B-9397-08002B2CF9AE}" pid="3" name="MediaServiceImageTags">
    <vt:lpwstr/>
  </property>
</Properties>
</file>